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26/06/2023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56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26/06/2023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668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26/06/2023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63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26/06/2023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1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26/06/2023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5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26/06/2023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97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26/06/2023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883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26/06/2023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3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26/06/2023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4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26/06/2023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26/06/2023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7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pPr/>
              <a:t>26/06/2023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081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438" y="729049"/>
            <a:ext cx="4819135" cy="5955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/>
          <p:cNvSpPr/>
          <p:nvPr/>
        </p:nvSpPr>
        <p:spPr>
          <a:xfrm>
            <a:off x="2160031" y="198446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2160031" y="1690381"/>
            <a:ext cx="464854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Designação do projeto | "Acessibilidades 360º - Município de Alcochete - Intervenção na Rua da Liberdade"</a:t>
            </a:r>
            <a:br>
              <a:rPr lang="pt-PT" sz="1100" dirty="0"/>
            </a:br>
            <a:r>
              <a:rPr lang="pt-PT" sz="1100" dirty="0"/>
              <a:t>Código do projeto |1195</a:t>
            </a:r>
          </a:p>
          <a:p>
            <a:r>
              <a:rPr lang="pt-PT" sz="1100" dirty="0"/>
              <a:t>Objetivo principal|</a:t>
            </a:r>
            <a:r>
              <a:rPr lang="pt-PT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1100" dirty="0"/>
              <a:t>Garantir a plena acessibilidade ao prédio de habitação multifamiliar a pessoas com mobilidade reduzida.</a:t>
            </a:r>
          </a:p>
          <a:p>
            <a:r>
              <a:rPr lang="pt-PT" sz="1100" dirty="0"/>
              <a:t>Região de intervenção |Lisboa</a:t>
            </a:r>
          </a:p>
          <a:p>
            <a:r>
              <a:rPr lang="pt-PT" sz="1100" dirty="0"/>
              <a:t>Entidade beneficiária |Município de Alcochete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160031" y="3163330"/>
            <a:ext cx="4537331" cy="1050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160031" y="2942499"/>
            <a:ext cx="453733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Data de aprovação | 27-01-2023</a:t>
            </a:r>
          </a:p>
          <a:p>
            <a:r>
              <a:rPr lang="pt-PT" sz="1100" dirty="0"/>
              <a:t>Data de início I 16-01-2023</a:t>
            </a:r>
          </a:p>
          <a:p>
            <a:r>
              <a:rPr lang="pt-PT" sz="1100" dirty="0"/>
              <a:t>Data de conclusão I 30-06-2023</a:t>
            </a:r>
          </a:p>
          <a:p>
            <a:r>
              <a:rPr lang="pt-PT" sz="1100" dirty="0"/>
              <a:t>Custo total elegível I 19.967,66 EUR + IVA</a:t>
            </a:r>
          </a:p>
          <a:p>
            <a:r>
              <a:rPr lang="pt-PT" sz="1100" dirty="0"/>
              <a:t>Apoio financeiro da União Europeia | PRR – 10.000,00 EUR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2160031" y="4010628"/>
            <a:ext cx="447554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100" dirty="0"/>
              <a:t>A operação 1195 - "Acessibilidades 360º - Município de Alcochete - Intervenção na Rua da Liberdade", aprovada no âmbito do Programa de Intervenção em Habitações (PIH) do Programa de Recuperação e Resiliência, Componente 3 – Respostas Sociais, Investimento RE-C03-i02: Acessibilidades 360º, desenvolvido e operacionalizado pelo Instituto Nacional para a Reabilitação, I.P., visa a implantação de uma rampa de acessibilidade do espaço público, na zona adjacente à entrada de um edifício multifamiliar, sito em Alcochete na Rua da Liberdade, lote 6 – </a:t>
            </a:r>
            <a:r>
              <a:rPr lang="pt-PT" sz="1100" dirty="0" err="1"/>
              <a:t>Rc</a:t>
            </a:r>
            <a:r>
              <a:rPr lang="pt-PT" sz="1100" dirty="0"/>
              <a:t> </a:t>
            </a:r>
            <a:r>
              <a:rPr lang="pt-PT" sz="1100" dirty="0" err="1"/>
              <a:t>Esqº</a:t>
            </a:r>
            <a:r>
              <a:rPr lang="pt-PT" sz="1100" dirty="0"/>
              <a:t>., Código Postal 2890-102.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5F1EF17-47E4-7BF3-67AC-938CAB45FF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935" y="945859"/>
            <a:ext cx="4765738" cy="52771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A44D5A61-A896-2F9C-9168-C7322AD218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166" y="6138425"/>
            <a:ext cx="2868391" cy="25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20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0E78AEF44316C47A124FB74B705146C" ma:contentTypeVersion="11" ma:contentTypeDescription="Criar um novo documento." ma:contentTypeScope="" ma:versionID="e0fc20f7b917f520c01e2a6bb634567f">
  <xsd:schema xmlns:xsd="http://www.w3.org/2001/XMLSchema" xmlns:xs="http://www.w3.org/2001/XMLSchema" xmlns:p="http://schemas.microsoft.com/office/2006/metadata/properties" xmlns:ns3="39b817fa-f284-4454-a21a-486d5e031571" xmlns:ns4="729eb49e-3536-45f2-8c83-e6063dd1955b" targetNamespace="http://schemas.microsoft.com/office/2006/metadata/properties" ma:root="true" ma:fieldsID="cf6818b3a322b0c2a0bc63f200ee3dba" ns3:_="" ns4:_="">
    <xsd:import namespace="39b817fa-f284-4454-a21a-486d5e031571"/>
    <xsd:import namespace="729eb49e-3536-45f2-8c83-e6063dd195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b817fa-f284-4454-a21a-486d5e0315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9eb49e-3536-45f2-8c83-e6063dd1955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ash de Sugestão de Partilh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9BB633-9086-4FC2-99A1-7F3B8CB2271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EE0878F-5C61-4210-8D80-8643FA98A6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B0A39D-83F2-4636-B0B3-4BC669977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b817fa-f284-4454-a21a-486d5e031571"/>
    <ds:schemaRef ds:uri="729eb49e-3536-45f2-8c83-e6063dd195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189</Words>
  <Application>Microsoft Office PowerPoint</Application>
  <PresentationFormat>Ecrã Panorâmico</PresentationFormat>
  <Paragraphs>10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Sara Rute Fernandes</cp:lastModifiedBy>
  <cp:revision>35</cp:revision>
  <dcterms:created xsi:type="dcterms:W3CDTF">2016-05-05T08:41:36Z</dcterms:created>
  <dcterms:modified xsi:type="dcterms:W3CDTF">2023-06-26T13:41:43Z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0x010100B0E78AEF44316C47A124FB74B705146C</vt:lpwstr>
  </property>
</Properties>
</file>