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pPr/>
              <a:t>12/06/2023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648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MURAL 18 </a:t>
            </a:r>
            <a:br>
              <a:rPr lang="pt-PT" sz="1100" dirty="0"/>
            </a:br>
            <a:r>
              <a:rPr lang="pt-PT" sz="1100" dirty="0"/>
              <a:t>Código do projeto |LISBOA-04-2114-FEDER-000065</a:t>
            </a:r>
          </a:p>
          <a:p>
            <a:r>
              <a:rPr lang="pt-PT" sz="1100" dirty="0"/>
              <a:t>Objetivo principal|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/>
              <a:t>A conservação, proteção, promoção e o desenvolvimento do património natural e cultural</a:t>
            </a:r>
          </a:p>
          <a:p>
            <a:r>
              <a:rPr lang="pt-PT" sz="1100" dirty="0"/>
              <a:t>Região de intervenção |Lisboa</a:t>
            </a:r>
          </a:p>
          <a:p>
            <a:r>
              <a:rPr lang="pt-PT" sz="1100" dirty="0"/>
              <a:t>Entidade beneficiária |Município de Alcochete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28-10-2020</a:t>
            </a:r>
          </a:p>
          <a:p>
            <a:r>
              <a:rPr lang="pt-PT" sz="1100" dirty="0"/>
              <a:t>Data de início I 01-03-2021</a:t>
            </a:r>
          </a:p>
          <a:p>
            <a:r>
              <a:rPr lang="pt-PT" sz="1100" dirty="0"/>
              <a:t>Data de conclusão I 30-12-2021</a:t>
            </a:r>
          </a:p>
          <a:p>
            <a:r>
              <a:rPr lang="pt-PT" sz="1100" dirty="0"/>
              <a:t>Custo total elegível I 74.277,08 EUR</a:t>
            </a:r>
          </a:p>
          <a:p>
            <a:r>
              <a:rPr lang="pt-PT" sz="1100" dirty="0"/>
              <a:t>Apoio financeiro da União Europeia | FEDER – 74.277,08 EUR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160031" y="3787160"/>
            <a:ext cx="45373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50" dirty="0"/>
              <a:t>A operação MURAL 18, aprovada pelo POR Lisboa 2020, tem como objetivo o envolvimento da comunidade local na participação mais ativa em eventos culturais e recreativos que promovam o desenvolvimento social e a valorização da identidade cultural desta comunidade e da região. Por outro lado, destina-se a promover uma estratégia comum adotada por todos os concelhos que fazem da AML, procurando enraizar hábitos de colaboração e parceria em benefício de uma região.</a:t>
            </a:r>
          </a:p>
          <a:p>
            <a:pPr algn="just"/>
            <a:r>
              <a:rPr lang="pt-PT" sz="1050" dirty="0"/>
              <a:t>Insere-se numa estratégia que pretende reforçar o mercado interno e consolidar o mercado exterior: apoiando e valorizando os agentes culturais, recreativos e turísticos, despertando o aparecimento de novas áreas de investimento para o concelho, garantindo a democratização da cultura e o conhecimento mais aprofundado de todo o território; promovendo o turismo cultural, de lazer, gastronómico, com visitas de meio-dia, um dia ou fim-de-semana, incluindo, uma programação alternativa e única, complementada por experiências na área da História, da Natureza ou da Gastronomia; e estimulando a fixação de novos residentes.</a:t>
            </a: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4804" y="936231"/>
            <a:ext cx="4537330" cy="42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0E78AEF44316C47A124FB74B705146C" ma:contentTypeVersion="11" ma:contentTypeDescription="Criar um novo documento." ma:contentTypeScope="" ma:versionID="e0fc20f7b917f520c01e2a6bb634567f">
  <xsd:schema xmlns:xsd="http://www.w3.org/2001/XMLSchema" xmlns:xs="http://www.w3.org/2001/XMLSchema" xmlns:p="http://schemas.microsoft.com/office/2006/metadata/properties" xmlns:ns3="39b817fa-f284-4454-a21a-486d5e031571" xmlns:ns4="729eb49e-3536-45f2-8c83-e6063dd1955b" targetNamespace="http://schemas.microsoft.com/office/2006/metadata/properties" ma:root="true" ma:fieldsID="cf6818b3a322b0c2a0bc63f200ee3dba" ns3:_="" ns4:_="">
    <xsd:import namespace="39b817fa-f284-4454-a21a-486d5e031571"/>
    <xsd:import namespace="729eb49e-3536-45f2-8c83-e6063dd195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817fa-f284-4454-a21a-486d5e0315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eb49e-3536-45f2-8c83-e6063dd1955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de Sugestão de Partilh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E0878F-5C61-4210-8D80-8643FA98A6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B0A39D-83F2-4636-B0B3-4BC669977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817fa-f284-4454-a21a-486d5e031571"/>
    <ds:schemaRef ds:uri="729eb49e-3536-45f2-8c83-e6063dd195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9BB633-9086-4FC2-99A1-7F3B8CB2271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252</Words>
  <Application>Microsoft Office PowerPoint</Application>
  <PresentationFormat>Ecrã Panorâmico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Sara Rute Fernandes</cp:lastModifiedBy>
  <cp:revision>37</cp:revision>
  <dcterms:created xsi:type="dcterms:W3CDTF">2016-05-05T08:41:36Z</dcterms:created>
  <dcterms:modified xsi:type="dcterms:W3CDTF">2023-06-12T09:42:06Z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0x010100B0E78AEF44316C47A124FB74B705146C</vt:lpwstr>
  </property>
</Properties>
</file>