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15/06/2023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562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15/06/2023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668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15/06/2023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363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15/06/2023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17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15/06/2023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852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15/06/2023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971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15/06/2023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883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15/06/2023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35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15/06/2023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640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15/06/2023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87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pPr/>
              <a:t>15/06/2023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072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6BE1-CA7C-43BF-A957-BE33006B1879}" type="datetimeFigureOut">
              <a:rPr lang="pt-PT" smtClean="0"/>
              <a:pPr/>
              <a:t>15/06/2023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3588-1CB2-444F-9ACD-5051F04A6357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081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89438" y="729049"/>
            <a:ext cx="4819135" cy="5955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Retângulo 11"/>
          <p:cNvSpPr/>
          <p:nvPr/>
        </p:nvSpPr>
        <p:spPr>
          <a:xfrm>
            <a:off x="2160031" y="1984464"/>
            <a:ext cx="4413764" cy="1075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/>
          <p:cNvSpPr txBox="1"/>
          <p:nvPr/>
        </p:nvSpPr>
        <p:spPr>
          <a:xfrm>
            <a:off x="2087842" y="1594129"/>
            <a:ext cx="464854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900" dirty="0"/>
              <a:t>Designação do projeto | Ações do Município de Alcochete para combater a pandemia da doença COVID-19</a:t>
            </a:r>
          </a:p>
          <a:p>
            <a:pPr algn="just"/>
            <a:r>
              <a:rPr lang="pt-PT" sz="900" dirty="0"/>
              <a:t>Código do projeto |FSUE-02-9999-FSUE-000143</a:t>
            </a:r>
          </a:p>
          <a:p>
            <a:pPr algn="just"/>
            <a:r>
              <a:rPr lang="pt-PT" sz="900" dirty="0"/>
              <a:t>Eixo Prioritário|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sz="900" dirty="0"/>
              <a:t>Compensar custos decorrentes da emergência de saúde pública da doença COVID-19</a:t>
            </a:r>
          </a:p>
          <a:p>
            <a:pPr algn="just"/>
            <a:r>
              <a:rPr lang="pt-PT" sz="900" dirty="0"/>
              <a:t>Região de intervenção |Lisboa</a:t>
            </a:r>
          </a:p>
          <a:p>
            <a:pPr algn="just"/>
            <a:r>
              <a:rPr lang="pt-PT" sz="900" dirty="0"/>
              <a:t>Entidade beneficiária |Município de Alcochete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160031" y="3163330"/>
            <a:ext cx="4537331" cy="1050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095863" y="2677806"/>
            <a:ext cx="453733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900" dirty="0"/>
              <a:t>Data de aprovação | 04-11-2021</a:t>
            </a:r>
          </a:p>
          <a:p>
            <a:r>
              <a:rPr lang="pt-PT" sz="900" dirty="0"/>
              <a:t>Data de início I 14-03-2020</a:t>
            </a:r>
          </a:p>
          <a:p>
            <a:r>
              <a:rPr lang="pt-PT" sz="900" dirty="0"/>
              <a:t>Data de conclusão I 30-09-2020</a:t>
            </a:r>
          </a:p>
          <a:p>
            <a:r>
              <a:rPr lang="pt-PT" sz="900" dirty="0"/>
              <a:t>Custo total elegível I 149.469,81 EUR</a:t>
            </a:r>
          </a:p>
          <a:p>
            <a:r>
              <a:rPr lang="pt-PT" sz="900" dirty="0"/>
              <a:t>Apoio financeiro da União Europeia | FEDER – 149.469,81 EUR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2061410" y="3497284"/>
            <a:ext cx="467497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âmbito da operação “Ações do Município de Alcochete para combater a pandemia da doença COVID-19”, aprovada pelo POAT 2020, os principais objetivos são os seguintes:</a:t>
            </a:r>
            <a:endParaRPr lang="pt-PT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PT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Cumprimento e implementação das normas emanadas pela DGS, necessárias ao combate e contenção da propagação do vírus SARS-COV-2 e da doença COVID-19;</a:t>
            </a:r>
            <a:endParaRPr lang="pt-PT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PT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Acionamento de todas as estruturas de coordenação territorialmente competentes: Serviço Municipal de Proteção Civil, Associação Humanitária dos Bombeiros Voluntários de Alcochete; Guarda nacional Republicana, Autoridade de Saúde do Município, Centro de Saúde de Alcochete, Segurança Social, Juntas de Freguesia do Concelho, Centro Hospitalar Barreiro/Montijo, Base Aérea Nº 6 e Unidade de Apoio Geral de Material do Exército, e que integram a Comissão Municipal de Proteção Civil;</a:t>
            </a:r>
            <a:endParaRPr lang="pt-PT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PT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Contributo para assegurar a resposta por parte destas entidades, com o reforço de meios para todas as operações na área da saúde pública;</a:t>
            </a:r>
            <a:endParaRPr lang="pt-PT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PT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Manutenção do funcionamento da Comissão Municipal de Proteção Civil, enquanto responsável pela recolha e tratamento da informação relativa à situação pandémica em curso, garantindo uma permanente monitorização da situação;</a:t>
            </a:r>
            <a:endParaRPr lang="pt-PT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PT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Atualização da informação da situação epidemiológica no concelho de Alcochete e respetiva divulgação à população.</a:t>
            </a:r>
            <a:endParaRPr lang="pt-PT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PT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 suma, no contexto de situação pandémica, profundamente exigente, que atravessamos, considera-se que se impõem medidas, como as anteriormente descritas, que são objeto da presente candidatura e que, entre outras, demonstram o importante papel que as autarquias locais têm vindo a desempenhar na resposta à doença COVID -19, especialmente, na prevenção, proteção e apoio à população.</a:t>
            </a:r>
            <a:endParaRPr lang="pt-PT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4BBFA0DC-3AA2-F200-B219-5F1440223E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7453" y="893410"/>
            <a:ext cx="4619908" cy="61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120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0E78AEF44316C47A124FB74B705146C" ma:contentTypeVersion="11" ma:contentTypeDescription="Criar um novo documento." ma:contentTypeScope="" ma:versionID="e0fc20f7b917f520c01e2a6bb634567f">
  <xsd:schema xmlns:xsd="http://www.w3.org/2001/XMLSchema" xmlns:xs="http://www.w3.org/2001/XMLSchema" xmlns:p="http://schemas.microsoft.com/office/2006/metadata/properties" xmlns:ns3="39b817fa-f284-4454-a21a-486d5e031571" xmlns:ns4="729eb49e-3536-45f2-8c83-e6063dd1955b" targetNamespace="http://schemas.microsoft.com/office/2006/metadata/properties" ma:root="true" ma:fieldsID="cf6818b3a322b0c2a0bc63f200ee3dba" ns3:_="" ns4:_="">
    <xsd:import namespace="39b817fa-f284-4454-a21a-486d5e031571"/>
    <xsd:import namespace="729eb49e-3536-45f2-8c83-e6063dd1955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b817fa-f284-4454-a21a-486d5e0315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9eb49e-3536-45f2-8c83-e6063dd1955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ash de Sugestão de Partilh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9BB633-9086-4FC2-99A1-7F3B8CB2271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EE0878F-5C61-4210-8D80-8643FA98A6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B0A39D-83F2-4636-B0B3-4BC669977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b817fa-f284-4454-a21a-486d5e031571"/>
    <ds:schemaRef ds:uri="729eb49e-3536-45f2-8c83-e6063dd195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1859</TotalTime>
  <Words>357</Words>
  <Application>Microsoft Office PowerPoint</Application>
  <PresentationFormat>Ecrã Panorâmico</PresentationFormat>
  <Paragraphs>17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Vicente</dc:creator>
  <cp:lastModifiedBy>Sara Rute Fernandes</cp:lastModifiedBy>
  <cp:revision>36</cp:revision>
  <dcterms:created xsi:type="dcterms:W3CDTF">2016-05-05T08:41:36Z</dcterms:created>
  <dcterms:modified xsi:type="dcterms:W3CDTF">2023-06-15T10:20:40Z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0x010100B0E78AEF44316C47A124FB74B705146C</vt:lpwstr>
  </property>
</Properties>
</file>