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sldIdLst>
    <p:sldId id="256" r:id="rId2"/>
    <p:sldId id="265" r:id="rId3"/>
    <p:sldId id="264" r:id="rId4"/>
    <p:sldId id="266" r:id="rId5"/>
    <p:sldId id="268" r:id="rId6"/>
    <p:sldId id="277" r:id="rId7"/>
    <p:sldId id="273" r:id="rId8"/>
    <p:sldId id="270" r:id="rId9"/>
    <p:sldId id="269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94" autoAdjust="0"/>
  </p:normalViewPr>
  <p:slideViewPr>
    <p:cSldViewPr snapToGrid="0">
      <p:cViewPr varScale="1">
        <p:scale>
          <a:sx n="105" d="100"/>
          <a:sy n="105" d="100"/>
        </p:scale>
        <p:origin x="208" y="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C93251-D425-401C-ABA4-3D2847879AF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0AF3A2-CABD-42E5-8485-15AC76F4F3F6}">
      <dgm:prSet custT="1"/>
      <dgm:spPr/>
      <dgm:t>
        <a:bodyPr/>
        <a:lstStyle/>
        <a:p>
          <a:r>
            <a:rPr lang="pt-PT" sz="2000" dirty="0">
              <a:latin typeface="Calibri" pitchFamily="34" charset="0"/>
            </a:rPr>
            <a:t>Orientação nº 023/2020 de 08/05/2020</a:t>
          </a:r>
        </a:p>
        <a:p>
          <a:r>
            <a:rPr lang="pt-PT" sz="1400" dirty="0">
              <a:latin typeface="Calibri" pitchFamily="34" charset="0"/>
            </a:rPr>
            <a:t>Procedimentos em estabelecimentos de restauração e bebidas</a:t>
          </a:r>
          <a:endParaRPr lang="en-US" sz="1400" dirty="0">
            <a:latin typeface="Calibri" pitchFamily="34" charset="0"/>
          </a:endParaRPr>
        </a:p>
      </dgm:t>
    </dgm:pt>
    <dgm:pt modelId="{3F9DB780-3BE6-4EE9-9222-0320EF7A3928}" type="parTrans" cxnId="{2150584B-C470-484E-A3B0-CB5F273050EC}">
      <dgm:prSet/>
      <dgm:spPr/>
      <dgm:t>
        <a:bodyPr/>
        <a:lstStyle/>
        <a:p>
          <a:endParaRPr lang="en-US"/>
        </a:p>
      </dgm:t>
    </dgm:pt>
    <dgm:pt modelId="{AA1A1746-249E-4377-BD27-A9F30486D957}" type="sibTrans" cxnId="{2150584B-C470-484E-A3B0-CB5F273050EC}">
      <dgm:prSet/>
      <dgm:spPr/>
      <dgm:t>
        <a:bodyPr/>
        <a:lstStyle/>
        <a:p>
          <a:endParaRPr lang="en-US"/>
        </a:p>
      </dgm:t>
    </dgm:pt>
    <dgm:pt modelId="{C05F6AE0-0DE3-4245-ABF3-4788AFC1BB4E}">
      <dgm:prSet custT="1"/>
      <dgm:spPr/>
      <dgm:t>
        <a:bodyPr/>
        <a:lstStyle/>
        <a:p>
          <a:r>
            <a:rPr lang="pt-PT" sz="1800" dirty="0">
              <a:latin typeface="Calibri" pitchFamily="34" charset="0"/>
            </a:rPr>
            <a:t>Orientação nº 014/2020 de 21/03/2020</a:t>
          </a:r>
        </a:p>
        <a:p>
          <a:r>
            <a:rPr lang="pt-PT" sz="1400" dirty="0" err="1">
              <a:latin typeface="Calibri" pitchFamily="34" charset="0"/>
            </a:rPr>
            <a:t>Infecção</a:t>
          </a:r>
          <a:r>
            <a:rPr lang="pt-PT" sz="1400" dirty="0">
              <a:latin typeface="Calibri" pitchFamily="34" charset="0"/>
            </a:rPr>
            <a:t> por SARS-COV-2 (COVID-19) – Limpeza e desinfeção de superfícies em estabelecimentos ao público ou similares</a:t>
          </a:r>
          <a:endParaRPr lang="en-US" sz="1400" dirty="0">
            <a:latin typeface="Calibri" pitchFamily="34" charset="0"/>
          </a:endParaRPr>
        </a:p>
      </dgm:t>
    </dgm:pt>
    <dgm:pt modelId="{B8589371-0A73-4BC2-9809-93A708892751}" type="parTrans" cxnId="{15687241-F240-47F4-8319-8EDB9B587AA8}">
      <dgm:prSet/>
      <dgm:spPr/>
      <dgm:t>
        <a:bodyPr/>
        <a:lstStyle/>
        <a:p>
          <a:endParaRPr lang="en-US"/>
        </a:p>
      </dgm:t>
    </dgm:pt>
    <dgm:pt modelId="{30AEA3BF-768D-46AA-8D06-F4ED306C2964}" type="sibTrans" cxnId="{15687241-F240-47F4-8319-8EDB9B587AA8}">
      <dgm:prSet/>
      <dgm:spPr/>
      <dgm:t>
        <a:bodyPr/>
        <a:lstStyle/>
        <a:p>
          <a:endParaRPr lang="en-US"/>
        </a:p>
      </dgm:t>
    </dgm:pt>
    <dgm:pt modelId="{1867AF6D-F3F8-4C0D-8822-7E928B8AE029}">
      <dgm:prSet custT="1"/>
      <dgm:spPr/>
      <dgm:t>
        <a:bodyPr/>
        <a:lstStyle/>
        <a:p>
          <a:r>
            <a:rPr lang="pt-PT" sz="1800" dirty="0">
              <a:latin typeface="Calibri" pitchFamily="34" charset="0"/>
            </a:rPr>
            <a:t>Orientação nº 011/2020 de 17/03/2020</a:t>
          </a:r>
        </a:p>
        <a:p>
          <a:r>
            <a:rPr lang="pt-PT" sz="1400" dirty="0" err="1">
              <a:latin typeface="Calibri" pitchFamily="34" charset="0"/>
            </a:rPr>
            <a:t>Infecção</a:t>
          </a:r>
          <a:r>
            <a:rPr lang="pt-PT" sz="1400" dirty="0">
              <a:latin typeface="Calibri" pitchFamily="34" charset="0"/>
            </a:rPr>
            <a:t> por SARS-COV-2 (COVID-19) – Medidas de prevenção da transmissão em estabelecimentos ao público</a:t>
          </a:r>
          <a:endParaRPr lang="en-US" sz="1400" dirty="0">
            <a:latin typeface="Calibri" pitchFamily="34" charset="0"/>
          </a:endParaRPr>
        </a:p>
      </dgm:t>
    </dgm:pt>
    <dgm:pt modelId="{8D0DE718-1A57-4473-94D5-DE07EE7A22E7}" type="parTrans" cxnId="{A7CAB8DE-B162-4006-AFA3-6CBD40E54B6E}">
      <dgm:prSet/>
      <dgm:spPr/>
      <dgm:t>
        <a:bodyPr/>
        <a:lstStyle/>
        <a:p>
          <a:endParaRPr lang="en-US"/>
        </a:p>
      </dgm:t>
    </dgm:pt>
    <dgm:pt modelId="{64AEB7B2-3555-4D8D-BA0E-A55A19A467C9}" type="sibTrans" cxnId="{A7CAB8DE-B162-4006-AFA3-6CBD40E54B6E}">
      <dgm:prSet/>
      <dgm:spPr/>
      <dgm:t>
        <a:bodyPr/>
        <a:lstStyle/>
        <a:p>
          <a:endParaRPr lang="en-US"/>
        </a:p>
      </dgm:t>
    </dgm:pt>
    <dgm:pt modelId="{EE87522C-D1AC-445A-AC99-27C3E7D24BD5}">
      <dgm:prSet custT="1"/>
      <dgm:spPr/>
      <dgm:t>
        <a:bodyPr/>
        <a:lstStyle/>
        <a:p>
          <a:r>
            <a:rPr lang="pt-PT" sz="1800" dirty="0">
              <a:latin typeface="Calibri" pitchFamily="34" charset="0"/>
            </a:rPr>
            <a:t>Orientação nº 010/2020 de 16/03/2020</a:t>
          </a:r>
        </a:p>
        <a:p>
          <a:r>
            <a:rPr lang="pt-PT" sz="1400" dirty="0">
              <a:latin typeface="Calibri" pitchFamily="34" charset="0"/>
            </a:rPr>
            <a:t>Isolamento por SARS-COV-2 (COVID-19) – Distanciamento Social e Isolamento</a:t>
          </a:r>
          <a:endParaRPr lang="en-US" sz="1400" dirty="0">
            <a:latin typeface="Calibri" pitchFamily="34" charset="0"/>
          </a:endParaRPr>
        </a:p>
      </dgm:t>
    </dgm:pt>
    <dgm:pt modelId="{7E919D5C-DD58-4F66-B01E-330C84535088}" type="parTrans" cxnId="{348950E0-415F-4C6B-B8D0-DCC045F7F757}">
      <dgm:prSet/>
      <dgm:spPr/>
      <dgm:t>
        <a:bodyPr/>
        <a:lstStyle/>
        <a:p>
          <a:endParaRPr lang="en-US"/>
        </a:p>
      </dgm:t>
    </dgm:pt>
    <dgm:pt modelId="{22D7EB65-FD04-4064-9429-E9AB8EEA2CA8}" type="sibTrans" cxnId="{348950E0-415F-4C6B-B8D0-DCC045F7F757}">
      <dgm:prSet/>
      <dgm:spPr/>
      <dgm:t>
        <a:bodyPr/>
        <a:lstStyle/>
        <a:p>
          <a:endParaRPr lang="en-US"/>
        </a:p>
      </dgm:t>
    </dgm:pt>
    <dgm:pt modelId="{BE52BC03-6F3D-45FA-9DE6-6E713919DC46}">
      <dgm:prSet custT="1"/>
      <dgm:spPr/>
      <dgm:t>
        <a:bodyPr/>
        <a:lstStyle/>
        <a:p>
          <a:r>
            <a:rPr lang="pt-PT" sz="1800" dirty="0">
              <a:latin typeface="Calibri" pitchFamily="34" charset="0"/>
            </a:rPr>
            <a:t>Orientação nº 006/2020 de 26/02/2020</a:t>
          </a:r>
        </a:p>
        <a:p>
          <a:r>
            <a:rPr lang="pt-PT" sz="1400" dirty="0" err="1">
              <a:latin typeface="Calibri" pitchFamily="34" charset="0"/>
            </a:rPr>
            <a:t>Infecção</a:t>
          </a:r>
          <a:r>
            <a:rPr lang="pt-PT" sz="1400" dirty="0">
              <a:latin typeface="Calibri" pitchFamily="34" charset="0"/>
            </a:rPr>
            <a:t> por SARS- COV – (COVID-19) – Procedimentos de prevenção, controlo e vigilância em empresas</a:t>
          </a:r>
          <a:endParaRPr lang="en-US" sz="1400" dirty="0">
            <a:latin typeface="Calibri" pitchFamily="34" charset="0"/>
          </a:endParaRPr>
        </a:p>
      </dgm:t>
    </dgm:pt>
    <dgm:pt modelId="{C36C364C-DB16-4EB9-8630-A1A2C020E6FF}" type="parTrans" cxnId="{D2552A52-3EBD-455C-9FC9-146C5550EC34}">
      <dgm:prSet/>
      <dgm:spPr/>
      <dgm:t>
        <a:bodyPr/>
        <a:lstStyle/>
        <a:p>
          <a:endParaRPr lang="en-US"/>
        </a:p>
      </dgm:t>
    </dgm:pt>
    <dgm:pt modelId="{17124570-0BD8-4D44-8C5E-369D6EF87CFF}" type="sibTrans" cxnId="{D2552A52-3EBD-455C-9FC9-146C5550EC34}">
      <dgm:prSet/>
      <dgm:spPr/>
      <dgm:t>
        <a:bodyPr/>
        <a:lstStyle/>
        <a:p>
          <a:endParaRPr lang="en-US"/>
        </a:p>
      </dgm:t>
    </dgm:pt>
    <dgm:pt modelId="{552DB85E-B572-40B0-A970-03BFBAD2C96B}" type="pres">
      <dgm:prSet presAssocID="{E1C93251-D425-401C-ABA4-3D2847879AF8}" presName="outerComposite" presStyleCnt="0">
        <dgm:presLayoutVars>
          <dgm:chMax val="5"/>
          <dgm:dir/>
          <dgm:resizeHandles val="exact"/>
        </dgm:presLayoutVars>
      </dgm:prSet>
      <dgm:spPr/>
    </dgm:pt>
    <dgm:pt modelId="{69B320A6-834D-4A42-B7AD-04D1D7B03754}" type="pres">
      <dgm:prSet presAssocID="{E1C93251-D425-401C-ABA4-3D2847879AF8}" presName="dummyMaxCanvas" presStyleCnt="0">
        <dgm:presLayoutVars/>
      </dgm:prSet>
      <dgm:spPr/>
    </dgm:pt>
    <dgm:pt modelId="{ABB7773F-8EDC-42E2-8CED-D200022A7650}" type="pres">
      <dgm:prSet presAssocID="{E1C93251-D425-401C-ABA4-3D2847879AF8}" presName="FiveNodes_1" presStyleLbl="node1" presStyleIdx="0" presStyleCnt="5" custScaleX="104636">
        <dgm:presLayoutVars>
          <dgm:bulletEnabled val="1"/>
        </dgm:presLayoutVars>
      </dgm:prSet>
      <dgm:spPr/>
    </dgm:pt>
    <dgm:pt modelId="{DF231221-0EF3-471F-A600-47E9F8FAE3B5}" type="pres">
      <dgm:prSet presAssocID="{E1C93251-D425-401C-ABA4-3D2847879AF8}" presName="FiveNodes_2" presStyleLbl="node1" presStyleIdx="1" presStyleCnt="5" custScaleX="111969">
        <dgm:presLayoutVars>
          <dgm:bulletEnabled val="1"/>
        </dgm:presLayoutVars>
      </dgm:prSet>
      <dgm:spPr/>
    </dgm:pt>
    <dgm:pt modelId="{826EEBC9-B953-43C2-9B40-6403E2D00BEB}" type="pres">
      <dgm:prSet presAssocID="{E1C93251-D425-401C-ABA4-3D2847879AF8}" presName="FiveNodes_3" presStyleLbl="node1" presStyleIdx="2" presStyleCnt="5" custScaleX="118245">
        <dgm:presLayoutVars>
          <dgm:bulletEnabled val="1"/>
        </dgm:presLayoutVars>
      </dgm:prSet>
      <dgm:spPr/>
    </dgm:pt>
    <dgm:pt modelId="{3DF67812-C80B-407C-8216-3C277120D3D2}" type="pres">
      <dgm:prSet presAssocID="{E1C93251-D425-401C-ABA4-3D2847879AF8}" presName="FiveNodes_4" presStyleLbl="node1" presStyleIdx="3" presStyleCnt="5" custScaleX="109370">
        <dgm:presLayoutVars>
          <dgm:bulletEnabled val="1"/>
        </dgm:presLayoutVars>
      </dgm:prSet>
      <dgm:spPr/>
    </dgm:pt>
    <dgm:pt modelId="{34A67D7C-8584-4DEE-A35E-843A005F45C0}" type="pres">
      <dgm:prSet presAssocID="{E1C93251-D425-401C-ABA4-3D2847879AF8}" presName="FiveNodes_5" presStyleLbl="node1" presStyleIdx="4" presStyleCnt="5">
        <dgm:presLayoutVars>
          <dgm:bulletEnabled val="1"/>
        </dgm:presLayoutVars>
      </dgm:prSet>
      <dgm:spPr/>
    </dgm:pt>
    <dgm:pt modelId="{07527467-0507-44B1-B617-FF91274EC257}" type="pres">
      <dgm:prSet presAssocID="{E1C93251-D425-401C-ABA4-3D2847879AF8}" presName="FiveConn_1-2" presStyleLbl="fgAccFollowNode1" presStyleIdx="0" presStyleCnt="4" custAng="10800000">
        <dgm:presLayoutVars>
          <dgm:bulletEnabled val="1"/>
        </dgm:presLayoutVars>
      </dgm:prSet>
      <dgm:spPr/>
    </dgm:pt>
    <dgm:pt modelId="{C9DD1085-4831-4B62-8CFC-F03E0477E2BA}" type="pres">
      <dgm:prSet presAssocID="{E1C93251-D425-401C-ABA4-3D2847879AF8}" presName="FiveConn_2-3" presStyleLbl="fgAccFollowNode1" presStyleIdx="1" presStyleCnt="4" custAng="10962055">
        <dgm:presLayoutVars>
          <dgm:bulletEnabled val="1"/>
        </dgm:presLayoutVars>
      </dgm:prSet>
      <dgm:spPr/>
    </dgm:pt>
    <dgm:pt modelId="{0820B0CD-FCA8-45D0-A7CF-6DEBF9E7E93C}" type="pres">
      <dgm:prSet presAssocID="{E1C93251-D425-401C-ABA4-3D2847879AF8}" presName="FiveConn_3-4" presStyleLbl="fgAccFollowNode1" presStyleIdx="2" presStyleCnt="4" custAng="10800000" custLinFactNeighborX="6384" custLinFactNeighborY="-2128">
        <dgm:presLayoutVars>
          <dgm:bulletEnabled val="1"/>
        </dgm:presLayoutVars>
      </dgm:prSet>
      <dgm:spPr/>
    </dgm:pt>
    <dgm:pt modelId="{1040BA53-243F-4ABC-87F5-842901F1503D}" type="pres">
      <dgm:prSet presAssocID="{E1C93251-D425-401C-ABA4-3D2847879AF8}" presName="FiveConn_4-5" presStyleLbl="fgAccFollowNode1" presStyleIdx="3" presStyleCnt="4" custAng="10800000">
        <dgm:presLayoutVars>
          <dgm:bulletEnabled val="1"/>
        </dgm:presLayoutVars>
      </dgm:prSet>
      <dgm:spPr/>
    </dgm:pt>
    <dgm:pt modelId="{A6FDC309-1E6B-456E-BAFC-2503F7E9CF04}" type="pres">
      <dgm:prSet presAssocID="{E1C93251-D425-401C-ABA4-3D2847879AF8}" presName="FiveNodes_1_text" presStyleLbl="node1" presStyleIdx="4" presStyleCnt="5">
        <dgm:presLayoutVars>
          <dgm:bulletEnabled val="1"/>
        </dgm:presLayoutVars>
      </dgm:prSet>
      <dgm:spPr/>
    </dgm:pt>
    <dgm:pt modelId="{7C15FBCF-D4B4-4146-AEDD-B4F7DBB89D3D}" type="pres">
      <dgm:prSet presAssocID="{E1C93251-D425-401C-ABA4-3D2847879AF8}" presName="FiveNodes_2_text" presStyleLbl="node1" presStyleIdx="4" presStyleCnt="5">
        <dgm:presLayoutVars>
          <dgm:bulletEnabled val="1"/>
        </dgm:presLayoutVars>
      </dgm:prSet>
      <dgm:spPr/>
    </dgm:pt>
    <dgm:pt modelId="{155E0B7C-BB16-4C78-9916-C1FBFB9D70A6}" type="pres">
      <dgm:prSet presAssocID="{E1C93251-D425-401C-ABA4-3D2847879AF8}" presName="FiveNodes_3_text" presStyleLbl="node1" presStyleIdx="4" presStyleCnt="5">
        <dgm:presLayoutVars>
          <dgm:bulletEnabled val="1"/>
        </dgm:presLayoutVars>
      </dgm:prSet>
      <dgm:spPr/>
    </dgm:pt>
    <dgm:pt modelId="{B55E18D0-1CB5-4E6C-900C-8B415AB5DF34}" type="pres">
      <dgm:prSet presAssocID="{E1C93251-D425-401C-ABA4-3D2847879AF8}" presName="FiveNodes_4_text" presStyleLbl="node1" presStyleIdx="4" presStyleCnt="5">
        <dgm:presLayoutVars>
          <dgm:bulletEnabled val="1"/>
        </dgm:presLayoutVars>
      </dgm:prSet>
      <dgm:spPr/>
    </dgm:pt>
    <dgm:pt modelId="{B510A84A-82E4-4762-83EC-0DC8E2B106D7}" type="pres">
      <dgm:prSet presAssocID="{E1C93251-D425-401C-ABA4-3D2847879AF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7FC4707-99E1-4F3A-9AF1-6BEF0360E0F5}" type="presOf" srcId="{C05F6AE0-0DE3-4245-ABF3-4788AFC1BB4E}" destId="{DF231221-0EF3-471F-A600-47E9F8FAE3B5}" srcOrd="0" destOrd="0" presId="urn:microsoft.com/office/officeart/2005/8/layout/vProcess5"/>
    <dgm:cxn modelId="{D884CB15-2A74-4927-97C3-254C4C12DB1F}" type="presOf" srcId="{1867AF6D-F3F8-4C0D-8822-7E928B8AE029}" destId="{155E0B7C-BB16-4C78-9916-C1FBFB9D70A6}" srcOrd="1" destOrd="0" presId="urn:microsoft.com/office/officeart/2005/8/layout/vProcess5"/>
    <dgm:cxn modelId="{A6B58629-59C7-452F-B467-A062B2952DD4}" type="presOf" srcId="{64AEB7B2-3555-4D8D-BA0E-A55A19A467C9}" destId="{0820B0CD-FCA8-45D0-A7CF-6DEBF9E7E93C}" srcOrd="0" destOrd="0" presId="urn:microsoft.com/office/officeart/2005/8/layout/vProcess5"/>
    <dgm:cxn modelId="{635D1B34-1F15-4447-9C94-9116206F8DCC}" type="presOf" srcId="{BE52BC03-6F3D-45FA-9DE6-6E713919DC46}" destId="{34A67D7C-8584-4DEE-A35E-843A005F45C0}" srcOrd="0" destOrd="0" presId="urn:microsoft.com/office/officeart/2005/8/layout/vProcess5"/>
    <dgm:cxn modelId="{942F4E39-D4D8-47F8-BAAF-3C2EF6291B67}" type="presOf" srcId="{AA1A1746-249E-4377-BD27-A9F30486D957}" destId="{07527467-0507-44B1-B617-FF91274EC257}" srcOrd="0" destOrd="0" presId="urn:microsoft.com/office/officeart/2005/8/layout/vProcess5"/>
    <dgm:cxn modelId="{15687241-F240-47F4-8319-8EDB9B587AA8}" srcId="{E1C93251-D425-401C-ABA4-3D2847879AF8}" destId="{C05F6AE0-0DE3-4245-ABF3-4788AFC1BB4E}" srcOrd="1" destOrd="0" parTransId="{B8589371-0A73-4BC2-9809-93A708892751}" sibTransId="{30AEA3BF-768D-46AA-8D06-F4ED306C2964}"/>
    <dgm:cxn modelId="{2150584B-C470-484E-A3B0-CB5F273050EC}" srcId="{E1C93251-D425-401C-ABA4-3D2847879AF8}" destId="{E20AF3A2-CABD-42E5-8485-15AC76F4F3F6}" srcOrd="0" destOrd="0" parTransId="{3F9DB780-3BE6-4EE9-9222-0320EF7A3928}" sibTransId="{AA1A1746-249E-4377-BD27-A9F30486D957}"/>
    <dgm:cxn modelId="{D2552A52-3EBD-455C-9FC9-146C5550EC34}" srcId="{E1C93251-D425-401C-ABA4-3D2847879AF8}" destId="{BE52BC03-6F3D-45FA-9DE6-6E713919DC46}" srcOrd="4" destOrd="0" parTransId="{C36C364C-DB16-4EB9-8630-A1A2C020E6FF}" sibTransId="{17124570-0BD8-4D44-8C5E-369D6EF87CFF}"/>
    <dgm:cxn modelId="{63117A52-1B6B-495A-A842-53920F361BC6}" type="presOf" srcId="{30AEA3BF-768D-46AA-8D06-F4ED306C2964}" destId="{C9DD1085-4831-4B62-8CFC-F03E0477E2BA}" srcOrd="0" destOrd="0" presId="urn:microsoft.com/office/officeart/2005/8/layout/vProcess5"/>
    <dgm:cxn modelId="{A93C4664-8164-4B14-8DA7-27D7DEE1BF74}" type="presOf" srcId="{1867AF6D-F3F8-4C0D-8822-7E928B8AE029}" destId="{826EEBC9-B953-43C2-9B40-6403E2D00BEB}" srcOrd="0" destOrd="0" presId="urn:microsoft.com/office/officeart/2005/8/layout/vProcess5"/>
    <dgm:cxn modelId="{2FBDFF76-D5DC-462F-8FCC-B220EE292992}" type="presOf" srcId="{EE87522C-D1AC-445A-AC99-27C3E7D24BD5}" destId="{3DF67812-C80B-407C-8216-3C277120D3D2}" srcOrd="0" destOrd="0" presId="urn:microsoft.com/office/officeart/2005/8/layout/vProcess5"/>
    <dgm:cxn modelId="{D6625183-582A-47C7-A3B5-689017885B3E}" type="presOf" srcId="{C05F6AE0-0DE3-4245-ABF3-4788AFC1BB4E}" destId="{7C15FBCF-D4B4-4146-AEDD-B4F7DBB89D3D}" srcOrd="1" destOrd="0" presId="urn:microsoft.com/office/officeart/2005/8/layout/vProcess5"/>
    <dgm:cxn modelId="{A664C699-06A1-418C-B890-4489CDC51364}" type="presOf" srcId="{EE87522C-D1AC-445A-AC99-27C3E7D24BD5}" destId="{B55E18D0-1CB5-4E6C-900C-8B415AB5DF34}" srcOrd="1" destOrd="0" presId="urn:microsoft.com/office/officeart/2005/8/layout/vProcess5"/>
    <dgm:cxn modelId="{DDBF35AE-501E-4C7C-A4E8-DB08EFF516B4}" type="presOf" srcId="{E1C93251-D425-401C-ABA4-3D2847879AF8}" destId="{552DB85E-B572-40B0-A970-03BFBAD2C96B}" srcOrd="0" destOrd="0" presId="urn:microsoft.com/office/officeart/2005/8/layout/vProcess5"/>
    <dgm:cxn modelId="{2CA6D9CA-B3AE-49B6-AC5E-4FBAC2B5BABA}" type="presOf" srcId="{E20AF3A2-CABD-42E5-8485-15AC76F4F3F6}" destId="{A6FDC309-1E6B-456E-BAFC-2503F7E9CF04}" srcOrd="1" destOrd="0" presId="urn:microsoft.com/office/officeart/2005/8/layout/vProcess5"/>
    <dgm:cxn modelId="{E7858CCB-9603-4BBB-BE19-A6C90C376705}" type="presOf" srcId="{BE52BC03-6F3D-45FA-9DE6-6E713919DC46}" destId="{B510A84A-82E4-4762-83EC-0DC8E2B106D7}" srcOrd="1" destOrd="0" presId="urn:microsoft.com/office/officeart/2005/8/layout/vProcess5"/>
    <dgm:cxn modelId="{DC087ECE-B710-4F5F-91B1-537909617966}" type="presOf" srcId="{E20AF3A2-CABD-42E5-8485-15AC76F4F3F6}" destId="{ABB7773F-8EDC-42E2-8CED-D200022A7650}" srcOrd="0" destOrd="0" presId="urn:microsoft.com/office/officeart/2005/8/layout/vProcess5"/>
    <dgm:cxn modelId="{A7CAB8DE-B162-4006-AFA3-6CBD40E54B6E}" srcId="{E1C93251-D425-401C-ABA4-3D2847879AF8}" destId="{1867AF6D-F3F8-4C0D-8822-7E928B8AE029}" srcOrd="2" destOrd="0" parTransId="{8D0DE718-1A57-4473-94D5-DE07EE7A22E7}" sibTransId="{64AEB7B2-3555-4D8D-BA0E-A55A19A467C9}"/>
    <dgm:cxn modelId="{348950E0-415F-4C6B-B8D0-DCC045F7F757}" srcId="{E1C93251-D425-401C-ABA4-3D2847879AF8}" destId="{EE87522C-D1AC-445A-AC99-27C3E7D24BD5}" srcOrd="3" destOrd="0" parTransId="{7E919D5C-DD58-4F66-B01E-330C84535088}" sibTransId="{22D7EB65-FD04-4064-9429-E9AB8EEA2CA8}"/>
    <dgm:cxn modelId="{5D84B1EE-9A42-45A2-842B-894CE6551BB5}" type="presOf" srcId="{22D7EB65-FD04-4064-9429-E9AB8EEA2CA8}" destId="{1040BA53-243F-4ABC-87F5-842901F1503D}" srcOrd="0" destOrd="0" presId="urn:microsoft.com/office/officeart/2005/8/layout/vProcess5"/>
    <dgm:cxn modelId="{FE757CFD-FD33-4B5F-9822-3802E8E6F77D}" type="presParOf" srcId="{552DB85E-B572-40B0-A970-03BFBAD2C96B}" destId="{69B320A6-834D-4A42-B7AD-04D1D7B03754}" srcOrd="0" destOrd="0" presId="urn:microsoft.com/office/officeart/2005/8/layout/vProcess5"/>
    <dgm:cxn modelId="{49D11656-747E-4C24-A323-17C9581EA4E1}" type="presParOf" srcId="{552DB85E-B572-40B0-A970-03BFBAD2C96B}" destId="{ABB7773F-8EDC-42E2-8CED-D200022A7650}" srcOrd="1" destOrd="0" presId="urn:microsoft.com/office/officeart/2005/8/layout/vProcess5"/>
    <dgm:cxn modelId="{D29BEDB5-2165-4499-B0CD-B6F569BBDCEA}" type="presParOf" srcId="{552DB85E-B572-40B0-A970-03BFBAD2C96B}" destId="{DF231221-0EF3-471F-A600-47E9F8FAE3B5}" srcOrd="2" destOrd="0" presId="urn:microsoft.com/office/officeart/2005/8/layout/vProcess5"/>
    <dgm:cxn modelId="{09D2EED8-0CE4-4627-8A53-E103B900948E}" type="presParOf" srcId="{552DB85E-B572-40B0-A970-03BFBAD2C96B}" destId="{826EEBC9-B953-43C2-9B40-6403E2D00BEB}" srcOrd="3" destOrd="0" presId="urn:microsoft.com/office/officeart/2005/8/layout/vProcess5"/>
    <dgm:cxn modelId="{B6512B14-11E7-46D1-8FD7-5FDA6B8E8777}" type="presParOf" srcId="{552DB85E-B572-40B0-A970-03BFBAD2C96B}" destId="{3DF67812-C80B-407C-8216-3C277120D3D2}" srcOrd="4" destOrd="0" presId="urn:microsoft.com/office/officeart/2005/8/layout/vProcess5"/>
    <dgm:cxn modelId="{38FD8A4A-1B59-4830-84CC-ABF54FD298F5}" type="presParOf" srcId="{552DB85E-B572-40B0-A970-03BFBAD2C96B}" destId="{34A67D7C-8584-4DEE-A35E-843A005F45C0}" srcOrd="5" destOrd="0" presId="urn:microsoft.com/office/officeart/2005/8/layout/vProcess5"/>
    <dgm:cxn modelId="{EB53CF42-83BC-498C-9D3C-080D7E6EF09E}" type="presParOf" srcId="{552DB85E-B572-40B0-A970-03BFBAD2C96B}" destId="{07527467-0507-44B1-B617-FF91274EC257}" srcOrd="6" destOrd="0" presId="urn:microsoft.com/office/officeart/2005/8/layout/vProcess5"/>
    <dgm:cxn modelId="{E23252EE-1F74-4D4C-8AA7-6054E105F99D}" type="presParOf" srcId="{552DB85E-B572-40B0-A970-03BFBAD2C96B}" destId="{C9DD1085-4831-4B62-8CFC-F03E0477E2BA}" srcOrd="7" destOrd="0" presId="urn:microsoft.com/office/officeart/2005/8/layout/vProcess5"/>
    <dgm:cxn modelId="{5C7B069A-92E0-44C7-BB40-1AC943F41606}" type="presParOf" srcId="{552DB85E-B572-40B0-A970-03BFBAD2C96B}" destId="{0820B0CD-FCA8-45D0-A7CF-6DEBF9E7E93C}" srcOrd="8" destOrd="0" presId="urn:microsoft.com/office/officeart/2005/8/layout/vProcess5"/>
    <dgm:cxn modelId="{D37EBEFE-E8E4-488F-B135-49373B0F3387}" type="presParOf" srcId="{552DB85E-B572-40B0-A970-03BFBAD2C96B}" destId="{1040BA53-243F-4ABC-87F5-842901F1503D}" srcOrd="9" destOrd="0" presId="urn:microsoft.com/office/officeart/2005/8/layout/vProcess5"/>
    <dgm:cxn modelId="{0B6A54C5-06C7-40C3-B593-800CB5F3057A}" type="presParOf" srcId="{552DB85E-B572-40B0-A970-03BFBAD2C96B}" destId="{A6FDC309-1E6B-456E-BAFC-2503F7E9CF04}" srcOrd="10" destOrd="0" presId="urn:microsoft.com/office/officeart/2005/8/layout/vProcess5"/>
    <dgm:cxn modelId="{8523A0F8-A966-4F1F-A786-59BA56AB54E8}" type="presParOf" srcId="{552DB85E-B572-40B0-A970-03BFBAD2C96B}" destId="{7C15FBCF-D4B4-4146-AEDD-B4F7DBB89D3D}" srcOrd="11" destOrd="0" presId="urn:microsoft.com/office/officeart/2005/8/layout/vProcess5"/>
    <dgm:cxn modelId="{9B942487-7F88-4C9F-BAC6-42FAA50B79CF}" type="presParOf" srcId="{552DB85E-B572-40B0-A970-03BFBAD2C96B}" destId="{155E0B7C-BB16-4C78-9916-C1FBFB9D70A6}" srcOrd="12" destOrd="0" presId="urn:microsoft.com/office/officeart/2005/8/layout/vProcess5"/>
    <dgm:cxn modelId="{D4AA9C93-1C1B-4563-86F0-9361E7CC3A82}" type="presParOf" srcId="{552DB85E-B572-40B0-A970-03BFBAD2C96B}" destId="{B55E18D0-1CB5-4E6C-900C-8B415AB5DF34}" srcOrd="13" destOrd="0" presId="urn:microsoft.com/office/officeart/2005/8/layout/vProcess5"/>
    <dgm:cxn modelId="{16B8B03B-F3CD-41E1-99D0-D819924285FB}" type="presParOf" srcId="{552DB85E-B572-40B0-A970-03BFBAD2C96B}" destId="{B510A84A-82E4-4762-83EC-0DC8E2B106D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15DBDD-C62E-43D2-B092-2F509952F54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D7499228-E8EE-4E11-94C6-D53FD0CA14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1800" dirty="0">
              <a:solidFill>
                <a:schemeClr val="tx1"/>
              </a:solidFill>
              <a:latin typeface="Calibri" pitchFamily="34" charset="0"/>
            </a:rPr>
            <a:t>- Criar um selo de confiança do Município, a colocar no estabelecimento que garante que cumpre </a:t>
          </a:r>
          <a:r>
            <a:rPr lang="pt-PT" sz="1800" dirty="0">
              <a:solidFill>
                <a:schemeClr val="tx1"/>
              </a:solidFill>
              <a:latin typeface="Calibri" pitchFamily="34" charset="0"/>
              <a:cs typeface="Times New Roman" panose="02020603050405020304" pitchFamily="18" charset="0"/>
            </a:rPr>
            <a:t>com</a:t>
          </a:r>
          <a:r>
            <a:rPr lang="pt-PT" sz="1800" dirty="0">
              <a:solidFill>
                <a:schemeClr val="tx1"/>
              </a:solidFill>
              <a:latin typeface="Calibri" pitchFamily="34" charset="0"/>
            </a:rPr>
            <a:t> as normas definidas pela DGS;</a:t>
          </a:r>
          <a:endParaRPr lang="en-US" sz="1800" dirty="0">
            <a:solidFill>
              <a:schemeClr val="tx1"/>
            </a:solidFill>
            <a:latin typeface="Calibri" pitchFamily="34" charset="0"/>
          </a:endParaRPr>
        </a:p>
      </dgm:t>
    </dgm:pt>
    <dgm:pt modelId="{96DECCEB-E5C2-4DC6-92AD-7F5043143045}" type="parTrans" cxnId="{607A5D67-0CAA-44F7-A5DA-1D3F0448F576}">
      <dgm:prSet/>
      <dgm:spPr/>
      <dgm:t>
        <a:bodyPr/>
        <a:lstStyle/>
        <a:p>
          <a:endParaRPr lang="en-US"/>
        </a:p>
      </dgm:t>
    </dgm:pt>
    <dgm:pt modelId="{6FF231B7-6294-47F0-9849-537CCC7A4078}" type="sibTrans" cxnId="{607A5D67-0CAA-44F7-A5DA-1D3F0448F57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FA0A4AD-75D5-4BB4-9110-1333881521F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1800" dirty="0">
              <a:solidFill>
                <a:schemeClr val="tx1"/>
              </a:solidFill>
              <a:latin typeface="Calibri" pitchFamily="34" charset="0"/>
            </a:rPr>
            <a:t>- Fazer um filme promocional que demonstre as medidas de segurança </a:t>
          </a:r>
          <a:r>
            <a:rPr lang="pt-PT" sz="1800" dirty="0" err="1">
              <a:solidFill>
                <a:schemeClr val="tx1"/>
              </a:solidFill>
              <a:latin typeface="Calibri" pitchFamily="34" charset="0"/>
            </a:rPr>
            <a:t>adoptadas</a:t>
          </a:r>
          <a:r>
            <a:rPr lang="pt-PT" sz="1800" dirty="0">
              <a:solidFill>
                <a:schemeClr val="tx1"/>
              </a:solidFill>
              <a:latin typeface="Calibri" pitchFamily="34" charset="0"/>
            </a:rPr>
            <a:t> nos espaços aderentes para reforçar a confiança do cliente;</a:t>
          </a:r>
          <a:endParaRPr lang="en-US" sz="1800" dirty="0">
            <a:solidFill>
              <a:schemeClr val="tx1"/>
            </a:solidFill>
            <a:latin typeface="Calibri" pitchFamily="34" charset="0"/>
          </a:endParaRPr>
        </a:p>
      </dgm:t>
    </dgm:pt>
    <dgm:pt modelId="{82492FD7-310D-4BEF-81A8-9BF9CAF1DEFE}" type="parTrans" cxnId="{7030D5F4-6E74-4D03-A7B6-01E35BD07B7B}">
      <dgm:prSet/>
      <dgm:spPr/>
      <dgm:t>
        <a:bodyPr/>
        <a:lstStyle/>
        <a:p>
          <a:endParaRPr lang="en-US"/>
        </a:p>
      </dgm:t>
    </dgm:pt>
    <dgm:pt modelId="{C3D785FA-0FC1-446F-9FAE-2ED2742DC1E0}" type="sibTrans" cxnId="{7030D5F4-6E74-4D03-A7B6-01E35BD07B7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668F47F-2AC9-4767-B969-B6C7CE4FFF5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1800" dirty="0">
              <a:solidFill>
                <a:schemeClr val="tx1"/>
              </a:solidFill>
              <a:latin typeface="Calibri" pitchFamily="34" charset="0"/>
            </a:rPr>
            <a:t>- Disponibilizar máquina doseadora de álcool gel na entrada dos estabelecimentos;</a:t>
          </a:r>
          <a:endParaRPr lang="en-US" sz="1800" dirty="0">
            <a:solidFill>
              <a:schemeClr val="tx1"/>
            </a:solidFill>
            <a:latin typeface="Calibri" pitchFamily="34" charset="0"/>
          </a:endParaRPr>
        </a:p>
      </dgm:t>
    </dgm:pt>
    <dgm:pt modelId="{86B49D97-AA23-4C13-9497-FF49EEADAA46}" type="parTrans" cxnId="{1EA2B316-6EC6-451B-9E98-AF846DC894D8}">
      <dgm:prSet/>
      <dgm:spPr/>
      <dgm:t>
        <a:bodyPr/>
        <a:lstStyle/>
        <a:p>
          <a:endParaRPr lang="en-US"/>
        </a:p>
      </dgm:t>
    </dgm:pt>
    <dgm:pt modelId="{5C0127FB-C38B-4227-9784-A5BCDF8A179D}" type="sibTrans" cxnId="{1EA2B316-6EC6-451B-9E98-AF846DC894D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5A3A76F-592E-41B5-9294-260D616D74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1800" dirty="0">
              <a:solidFill>
                <a:schemeClr val="tx1"/>
              </a:solidFill>
              <a:latin typeface="Calibri" pitchFamily="34" charset="0"/>
            </a:rPr>
            <a:t>- Criar sacos únicos para os estabelecimentos praticarem take </a:t>
          </a:r>
          <a:r>
            <a:rPr lang="pt-PT" sz="1800" dirty="0" err="1">
              <a:solidFill>
                <a:schemeClr val="tx1"/>
              </a:solidFill>
              <a:latin typeface="Calibri" pitchFamily="34" charset="0"/>
            </a:rPr>
            <a:t>away</a:t>
          </a:r>
          <a:r>
            <a:rPr lang="pt-PT" sz="1800" dirty="0">
              <a:solidFill>
                <a:schemeClr val="tx1"/>
              </a:solidFill>
              <a:latin typeface="Calibri" pitchFamily="34" charset="0"/>
            </a:rPr>
            <a:t>;</a:t>
          </a:r>
          <a:endParaRPr lang="en-US" sz="1800" dirty="0">
            <a:solidFill>
              <a:schemeClr val="tx1"/>
            </a:solidFill>
            <a:latin typeface="Calibri" pitchFamily="34" charset="0"/>
          </a:endParaRPr>
        </a:p>
      </dgm:t>
    </dgm:pt>
    <dgm:pt modelId="{40D689E0-8605-47F4-849D-16C144248D01}" type="parTrans" cxnId="{91DAA0B2-16DD-4284-A068-F320BD9A7558}">
      <dgm:prSet/>
      <dgm:spPr/>
      <dgm:t>
        <a:bodyPr/>
        <a:lstStyle/>
        <a:p>
          <a:endParaRPr lang="en-US"/>
        </a:p>
      </dgm:t>
    </dgm:pt>
    <dgm:pt modelId="{7D6FB596-D1C5-4C87-AB15-1AE2B24547FC}" type="sibTrans" cxnId="{91DAA0B2-16DD-4284-A068-F320BD9A755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1011BD4-91D9-4031-A6A7-FC9870374E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1800" dirty="0">
              <a:solidFill>
                <a:schemeClr val="tx1"/>
              </a:solidFill>
              <a:latin typeface="Calibri" pitchFamily="34" charset="0"/>
            </a:rPr>
            <a:t>- Aferir os espaços exteriores para concretização de maior espaço para esplanadas desde que cumpram os limites definidos pela DGS;</a:t>
          </a:r>
          <a:endParaRPr lang="en-US" sz="1800" dirty="0">
            <a:solidFill>
              <a:schemeClr val="tx1"/>
            </a:solidFill>
            <a:latin typeface="Calibri" pitchFamily="34" charset="0"/>
          </a:endParaRPr>
        </a:p>
      </dgm:t>
    </dgm:pt>
    <dgm:pt modelId="{761B3072-7468-4F27-A633-298A5CB40887}" type="parTrans" cxnId="{F59D9FDA-D19F-401B-9EC6-371A0C980908}">
      <dgm:prSet/>
      <dgm:spPr/>
      <dgm:t>
        <a:bodyPr/>
        <a:lstStyle/>
        <a:p>
          <a:endParaRPr lang="en-US"/>
        </a:p>
      </dgm:t>
    </dgm:pt>
    <dgm:pt modelId="{A5B4A16E-17A5-4990-91C0-44CF15B915C1}" type="sibTrans" cxnId="{F59D9FDA-D19F-401B-9EC6-371A0C98090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1E649D7-504E-4A99-8C62-F25F4311D9D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1800" dirty="0">
              <a:solidFill>
                <a:schemeClr val="tx1"/>
              </a:solidFill>
              <a:latin typeface="Calibri" pitchFamily="34" charset="0"/>
            </a:rPr>
            <a:t>- Isenção de taxas de ocupação da via pública para fins comerciais;</a:t>
          </a:r>
        </a:p>
        <a:p>
          <a:pPr>
            <a:lnSpc>
              <a:spcPct val="100000"/>
            </a:lnSpc>
          </a:pPr>
          <a:r>
            <a:rPr lang="pt-PT" sz="1800" dirty="0">
              <a:solidFill>
                <a:schemeClr val="tx1"/>
              </a:solidFill>
              <a:latin typeface="Calibri" pitchFamily="34" charset="0"/>
            </a:rPr>
            <a:t>- Redução do valor total faturado de água;</a:t>
          </a:r>
        </a:p>
        <a:p>
          <a:pPr>
            <a:lnSpc>
              <a:spcPct val="100000"/>
            </a:lnSpc>
          </a:pPr>
          <a:r>
            <a:rPr lang="pt-PT" sz="1800" dirty="0">
              <a:solidFill>
                <a:schemeClr val="tx1"/>
              </a:solidFill>
              <a:latin typeface="Calibri" pitchFamily="34" charset="0"/>
            </a:rPr>
            <a:t>- Isenção da taxa de publicidade;</a:t>
          </a:r>
        </a:p>
        <a:p>
          <a:endParaRPr lang="en-US" sz="1800" dirty="0">
            <a:latin typeface="Calibri" pitchFamily="34" charset="0"/>
          </a:endParaRPr>
        </a:p>
      </dgm:t>
    </dgm:pt>
    <dgm:pt modelId="{40C54C9E-77F3-476E-A47B-212A665DA534}" type="parTrans" cxnId="{F9F41ED3-7A84-47C8-81F8-BFAF7A5F13EC}">
      <dgm:prSet/>
      <dgm:spPr/>
      <dgm:t>
        <a:bodyPr/>
        <a:lstStyle/>
        <a:p>
          <a:endParaRPr lang="en-US"/>
        </a:p>
      </dgm:t>
    </dgm:pt>
    <dgm:pt modelId="{4038C01C-48B8-4F05-A236-210144C53FA2}" type="sibTrans" cxnId="{F9F41ED3-7A84-47C8-81F8-BFAF7A5F13EC}">
      <dgm:prSet/>
      <dgm:spPr/>
      <dgm:t>
        <a:bodyPr/>
        <a:lstStyle/>
        <a:p>
          <a:endParaRPr lang="en-US"/>
        </a:p>
      </dgm:t>
    </dgm:pt>
    <dgm:pt modelId="{FDEC635F-5860-440A-B9F6-BA8F99EF9F74}" type="pres">
      <dgm:prSet presAssocID="{7115DBDD-C62E-43D2-B092-2F509952F549}" presName="root" presStyleCnt="0">
        <dgm:presLayoutVars>
          <dgm:dir/>
          <dgm:resizeHandles val="exact"/>
        </dgm:presLayoutVars>
      </dgm:prSet>
      <dgm:spPr/>
    </dgm:pt>
    <dgm:pt modelId="{D3D9F351-B256-4040-B76D-3377041B8576}" type="pres">
      <dgm:prSet presAssocID="{7115DBDD-C62E-43D2-B092-2F509952F549}" presName="container" presStyleCnt="0">
        <dgm:presLayoutVars>
          <dgm:dir/>
          <dgm:resizeHandles val="exact"/>
        </dgm:presLayoutVars>
      </dgm:prSet>
      <dgm:spPr/>
    </dgm:pt>
    <dgm:pt modelId="{91A4F609-1F8C-4006-9422-F42159B28971}" type="pres">
      <dgm:prSet presAssocID="{D7499228-E8EE-4E11-94C6-D53FD0CA14F5}" presName="compNode" presStyleCnt="0"/>
      <dgm:spPr/>
    </dgm:pt>
    <dgm:pt modelId="{62DB92BD-DF7D-4872-BB15-E345AA94DA6D}" type="pres">
      <dgm:prSet presAssocID="{D7499228-E8EE-4E11-94C6-D53FD0CA14F5}" presName="iconBgRect" presStyleLbl="bgShp" presStyleIdx="0" presStyleCnt="6"/>
      <dgm:spPr/>
    </dgm:pt>
    <dgm:pt modelId="{8CFD9F4B-59C5-4448-A167-168D448AAAB4}" type="pres">
      <dgm:prSet presAssocID="{D7499228-E8EE-4E11-94C6-D53FD0CA14F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w"/>
        </a:ext>
      </dgm:extLst>
    </dgm:pt>
    <dgm:pt modelId="{52C8AC3B-BADE-4E2C-9128-2DDBC1FB5BDD}" type="pres">
      <dgm:prSet presAssocID="{D7499228-E8EE-4E11-94C6-D53FD0CA14F5}" presName="spaceRect" presStyleCnt="0"/>
      <dgm:spPr/>
    </dgm:pt>
    <dgm:pt modelId="{A701E7F1-3424-4D24-ADBF-17D90142F2F8}" type="pres">
      <dgm:prSet presAssocID="{D7499228-E8EE-4E11-94C6-D53FD0CA14F5}" presName="textRect" presStyleLbl="revTx" presStyleIdx="0" presStyleCnt="6" custLinFactNeighborY="-24333">
        <dgm:presLayoutVars>
          <dgm:chMax val="1"/>
          <dgm:chPref val="1"/>
        </dgm:presLayoutVars>
      </dgm:prSet>
      <dgm:spPr/>
    </dgm:pt>
    <dgm:pt modelId="{1A98FBFE-D67E-4F23-87FC-53EC65F0A750}" type="pres">
      <dgm:prSet presAssocID="{6FF231B7-6294-47F0-9849-537CCC7A4078}" presName="sibTrans" presStyleLbl="sibTrans2D1" presStyleIdx="0" presStyleCnt="0"/>
      <dgm:spPr/>
    </dgm:pt>
    <dgm:pt modelId="{FCCD22CD-BD23-4777-B211-27E8359C4E8B}" type="pres">
      <dgm:prSet presAssocID="{FFA0A4AD-75D5-4BB4-9110-1333881521FD}" presName="compNode" presStyleCnt="0"/>
      <dgm:spPr/>
    </dgm:pt>
    <dgm:pt modelId="{A529605C-4E5C-440A-A60F-95D6A0B97731}" type="pres">
      <dgm:prSet presAssocID="{FFA0A4AD-75D5-4BB4-9110-1333881521FD}" presName="iconBgRect" presStyleLbl="bgShp" presStyleIdx="1" presStyleCnt="6"/>
      <dgm:spPr/>
    </dgm:pt>
    <dgm:pt modelId="{51EAE441-272D-4733-A203-E357B71F0B63}" type="pres">
      <dgm:prSet presAssocID="{FFA0A4AD-75D5-4BB4-9110-1333881521F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m strip"/>
        </a:ext>
      </dgm:extLst>
    </dgm:pt>
    <dgm:pt modelId="{389CA57B-05CE-4E34-AAFE-5585E5545206}" type="pres">
      <dgm:prSet presAssocID="{FFA0A4AD-75D5-4BB4-9110-1333881521FD}" presName="spaceRect" presStyleCnt="0"/>
      <dgm:spPr/>
    </dgm:pt>
    <dgm:pt modelId="{5F719821-E7AC-49F4-9AAF-BC70EFF9AA3C}" type="pres">
      <dgm:prSet presAssocID="{FFA0A4AD-75D5-4BB4-9110-1333881521FD}" presName="textRect" presStyleLbl="revTx" presStyleIdx="1" presStyleCnt="6" custLinFactNeighborY="-24333">
        <dgm:presLayoutVars>
          <dgm:chMax val="1"/>
          <dgm:chPref val="1"/>
        </dgm:presLayoutVars>
      </dgm:prSet>
      <dgm:spPr/>
    </dgm:pt>
    <dgm:pt modelId="{0BF8B909-9457-4DD4-8CAC-16233F71563C}" type="pres">
      <dgm:prSet presAssocID="{C3D785FA-0FC1-446F-9FAE-2ED2742DC1E0}" presName="sibTrans" presStyleLbl="sibTrans2D1" presStyleIdx="0" presStyleCnt="0"/>
      <dgm:spPr/>
    </dgm:pt>
    <dgm:pt modelId="{B617ABFB-1AB6-4D26-98C5-9972C13B6CF0}" type="pres">
      <dgm:prSet presAssocID="{1668F47F-2AC9-4767-B969-B6C7CE4FFF56}" presName="compNode" presStyleCnt="0"/>
      <dgm:spPr/>
    </dgm:pt>
    <dgm:pt modelId="{3E667527-EC18-4ED1-981E-A14677B495CC}" type="pres">
      <dgm:prSet presAssocID="{1668F47F-2AC9-4767-B969-B6C7CE4FFF56}" presName="iconBgRect" presStyleLbl="bgShp" presStyleIdx="2" presStyleCnt="6"/>
      <dgm:spPr/>
    </dgm:pt>
    <dgm:pt modelId="{426AFEFD-AA30-4CAA-BDDE-D70F738402F9}" type="pres">
      <dgm:prSet presAssocID="{1668F47F-2AC9-4767-B969-B6C7CE4FFF5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E43E2D7D-9CA5-407A-8698-459231B3BD52}" type="pres">
      <dgm:prSet presAssocID="{1668F47F-2AC9-4767-B969-B6C7CE4FFF56}" presName="spaceRect" presStyleCnt="0"/>
      <dgm:spPr/>
    </dgm:pt>
    <dgm:pt modelId="{57A3F7E1-FD9A-472E-9F18-A2ACAECB2E20}" type="pres">
      <dgm:prSet presAssocID="{1668F47F-2AC9-4767-B969-B6C7CE4FFF56}" presName="textRect" presStyleLbl="revTx" presStyleIdx="2" presStyleCnt="6" custLinFactNeighborX="-1330" custLinFactNeighborY="-24333">
        <dgm:presLayoutVars>
          <dgm:chMax val="1"/>
          <dgm:chPref val="1"/>
        </dgm:presLayoutVars>
      </dgm:prSet>
      <dgm:spPr/>
    </dgm:pt>
    <dgm:pt modelId="{BB58CFAA-118A-4E70-A3CB-9B6821AC4F27}" type="pres">
      <dgm:prSet presAssocID="{5C0127FB-C38B-4227-9784-A5BCDF8A179D}" presName="sibTrans" presStyleLbl="sibTrans2D1" presStyleIdx="0" presStyleCnt="0"/>
      <dgm:spPr/>
    </dgm:pt>
    <dgm:pt modelId="{90B8D9CE-B180-47A5-93EA-80F9286544C3}" type="pres">
      <dgm:prSet presAssocID="{E5A3A76F-592E-41B5-9294-260D616D74A2}" presName="compNode" presStyleCnt="0"/>
      <dgm:spPr/>
    </dgm:pt>
    <dgm:pt modelId="{B349EBB5-12A1-44E2-9A5B-22C22162F7F6}" type="pres">
      <dgm:prSet presAssocID="{E5A3A76F-592E-41B5-9294-260D616D74A2}" presName="iconBgRect" presStyleLbl="bgShp" presStyleIdx="3" presStyleCnt="6"/>
      <dgm:spPr/>
    </dgm:pt>
    <dgm:pt modelId="{EC3D2CAD-6422-4A98-9D50-8E9B2DEE60F1}" type="pres">
      <dgm:prSet presAssocID="{E5A3A76F-592E-41B5-9294-260D616D74A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eds"/>
        </a:ext>
      </dgm:extLst>
    </dgm:pt>
    <dgm:pt modelId="{D32202DC-212B-445A-BDC9-3FCEBFB146B1}" type="pres">
      <dgm:prSet presAssocID="{E5A3A76F-592E-41B5-9294-260D616D74A2}" presName="spaceRect" presStyleCnt="0"/>
      <dgm:spPr/>
    </dgm:pt>
    <dgm:pt modelId="{37E2FA3D-8B37-43B8-AFB0-4510011A8B49}" type="pres">
      <dgm:prSet presAssocID="{E5A3A76F-592E-41B5-9294-260D616D74A2}" presName="textRect" presStyleLbl="revTx" presStyleIdx="3" presStyleCnt="6">
        <dgm:presLayoutVars>
          <dgm:chMax val="1"/>
          <dgm:chPref val="1"/>
        </dgm:presLayoutVars>
      </dgm:prSet>
      <dgm:spPr/>
    </dgm:pt>
    <dgm:pt modelId="{EB3D471E-E83A-4875-AE7E-C5D308CAFC2D}" type="pres">
      <dgm:prSet presAssocID="{7D6FB596-D1C5-4C87-AB15-1AE2B24547FC}" presName="sibTrans" presStyleLbl="sibTrans2D1" presStyleIdx="0" presStyleCnt="0"/>
      <dgm:spPr/>
    </dgm:pt>
    <dgm:pt modelId="{DBC78137-D6A1-490E-B8D5-330B96236353}" type="pres">
      <dgm:prSet presAssocID="{11011BD4-91D9-4031-A6A7-FC9870374E85}" presName="compNode" presStyleCnt="0"/>
      <dgm:spPr/>
    </dgm:pt>
    <dgm:pt modelId="{19014240-CB85-42B1-8A1C-EC2F35DB0A19}" type="pres">
      <dgm:prSet presAssocID="{11011BD4-91D9-4031-A6A7-FC9870374E85}" presName="iconBgRect" presStyleLbl="bgShp" presStyleIdx="4" presStyleCnt="6"/>
      <dgm:spPr/>
    </dgm:pt>
    <dgm:pt modelId="{19633051-A9DD-44AC-B7C5-142CFCC7C452}" type="pres">
      <dgm:prSet presAssocID="{11011BD4-91D9-4031-A6A7-FC9870374E8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1C01270D-BF4D-45AD-9814-7FB9FB44DCFE}" type="pres">
      <dgm:prSet presAssocID="{11011BD4-91D9-4031-A6A7-FC9870374E85}" presName="spaceRect" presStyleCnt="0"/>
      <dgm:spPr/>
    </dgm:pt>
    <dgm:pt modelId="{B51D6865-ED00-4BF7-A417-8A110B362A94}" type="pres">
      <dgm:prSet presAssocID="{11011BD4-91D9-4031-A6A7-FC9870374E85}" presName="textRect" presStyleLbl="revTx" presStyleIdx="4" presStyleCnt="6" custLinFactNeighborX="384" custLinFactNeighborY="19915">
        <dgm:presLayoutVars>
          <dgm:chMax val="1"/>
          <dgm:chPref val="1"/>
        </dgm:presLayoutVars>
      </dgm:prSet>
      <dgm:spPr/>
    </dgm:pt>
    <dgm:pt modelId="{E20D243F-123A-496C-934C-79D36F512559}" type="pres">
      <dgm:prSet presAssocID="{A5B4A16E-17A5-4990-91C0-44CF15B915C1}" presName="sibTrans" presStyleLbl="sibTrans2D1" presStyleIdx="0" presStyleCnt="0"/>
      <dgm:spPr/>
    </dgm:pt>
    <dgm:pt modelId="{E4E726D6-079D-433C-B61E-F57CB8BDD64A}" type="pres">
      <dgm:prSet presAssocID="{A1E649D7-504E-4A99-8C62-F25F4311D9DF}" presName="compNode" presStyleCnt="0"/>
      <dgm:spPr/>
    </dgm:pt>
    <dgm:pt modelId="{91682AA4-D2E7-47D4-996D-4595C7BD3DC7}" type="pres">
      <dgm:prSet presAssocID="{A1E649D7-504E-4A99-8C62-F25F4311D9DF}" presName="iconBgRect" presStyleLbl="bgShp" presStyleIdx="5" presStyleCnt="6"/>
      <dgm:spPr/>
    </dgm:pt>
    <dgm:pt modelId="{761B6909-BFB8-4394-93ED-C1CFA07C99CB}" type="pres">
      <dgm:prSet presAssocID="{A1E649D7-504E-4A99-8C62-F25F4311D9D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06E05CB6-3E67-4EED-8075-F9313F212A96}" type="pres">
      <dgm:prSet presAssocID="{A1E649D7-504E-4A99-8C62-F25F4311D9DF}" presName="spaceRect" presStyleCnt="0"/>
      <dgm:spPr/>
    </dgm:pt>
    <dgm:pt modelId="{32A2C28D-F160-49AF-A7AA-48488176BF1F}" type="pres">
      <dgm:prSet presAssocID="{A1E649D7-504E-4A99-8C62-F25F4311D9DF}" presName="textRect" presStyleLbl="revTx" presStyleIdx="5" presStyleCnt="6" custLinFactNeighborX="-1330" custLinFactNeighborY="30072">
        <dgm:presLayoutVars>
          <dgm:chMax val="1"/>
          <dgm:chPref val="1"/>
        </dgm:presLayoutVars>
      </dgm:prSet>
      <dgm:spPr/>
    </dgm:pt>
  </dgm:ptLst>
  <dgm:cxnLst>
    <dgm:cxn modelId="{1EA2B316-6EC6-451B-9E98-AF846DC894D8}" srcId="{7115DBDD-C62E-43D2-B092-2F509952F549}" destId="{1668F47F-2AC9-4767-B969-B6C7CE4FFF56}" srcOrd="2" destOrd="0" parTransId="{86B49D97-AA23-4C13-9497-FF49EEADAA46}" sibTransId="{5C0127FB-C38B-4227-9784-A5BCDF8A179D}"/>
    <dgm:cxn modelId="{2C24BC22-A874-4993-8414-912015AC160A}" type="presOf" srcId="{C3D785FA-0FC1-446F-9FAE-2ED2742DC1E0}" destId="{0BF8B909-9457-4DD4-8CAC-16233F71563C}" srcOrd="0" destOrd="0" presId="urn:microsoft.com/office/officeart/2018/2/layout/IconCircleList"/>
    <dgm:cxn modelId="{6D4B3B49-9ED8-4D5A-8BE4-771750FD699C}" type="presOf" srcId="{5C0127FB-C38B-4227-9784-A5BCDF8A179D}" destId="{BB58CFAA-118A-4E70-A3CB-9B6821AC4F27}" srcOrd="0" destOrd="0" presId="urn:microsoft.com/office/officeart/2018/2/layout/IconCircleList"/>
    <dgm:cxn modelId="{94141C5D-0A2D-41F7-91A2-C1104257022A}" type="presOf" srcId="{D7499228-E8EE-4E11-94C6-D53FD0CA14F5}" destId="{A701E7F1-3424-4D24-ADBF-17D90142F2F8}" srcOrd="0" destOrd="0" presId="urn:microsoft.com/office/officeart/2018/2/layout/IconCircleList"/>
    <dgm:cxn modelId="{CE258A5F-8186-4DEC-B004-598D29FA82E1}" type="presOf" srcId="{6FF231B7-6294-47F0-9849-537CCC7A4078}" destId="{1A98FBFE-D67E-4F23-87FC-53EC65F0A750}" srcOrd="0" destOrd="0" presId="urn:microsoft.com/office/officeart/2018/2/layout/IconCircleList"/>
    <dgm:cxn modelId="{607A5D67-0CAA-44F7-A5DA-1D3F0448F576}" srcId="{7115DBDD-C62E-43D2-B092-2F509952F549}" destId="{D7499228-E8EE-4E11-94C6-D53FD0CA14F5}" srcOrd="0" destOrd="0" parTransId="{96DECCEB-E5C2-4DC6-92AD-7F5043143045}" sibTransId="{6FF231B7-6294-47F0-9849-537CCC7A4078}"/>
    <dgm:cxn modelId="{91DAA0B2-16DD-4284-A068-F320BD9A7558}" srcId="{7115DBDD-C62E-43D2-B092-2F509952F549}" destId="{E5A3A76F-592E-41B5-9294-260D616D74A2}" srcOrd="3" destOrd="0" parTransId="{40D689E0-8605-47F4-849D-16C144248D01}" sibTransId="{7D6FB596-D1C5-4C87-AB15-1AE2B24547FC}"/>
    <dgm:cxn modelId="{33A918C0-05FD-465D-A67D-2AFA5B1B1DA9}" type="presOf" srcId="{7D6FB596-D1C5-4C87-AB15-1AE2B24547FC}" destId="{EB3D471E-E83A-4875-AE7E-C5D308CAFC2D}" srcOrd="0" destOrd="0" presId="urn:microsoft.com/office/officeart/2018/2/layout/IconCircleList"/>
    <dgm:cxn modelId="{DAE047C7-FB8F-4910-8424-661B20F9E54F}" type="presOf" srcId="{FFA0A4AD-75D5-4BB4-9110-1333881521FD}" destId="{5F719821-E7AC-49F4-9AAF-BC70EFF9AA3C}" srcOrd="0" destOrd="0" presId="urn:microsoft.com/office/officeart/2018/2/layout/IconCircleList"/>
    <dgm:cxn modelId="{F9F41ED3-7A84-47C8-81F8-BFAF7A5F13EC}" srcId="{7115DBDD-C62E-43D2-B092-2F509952F549}" destId="{A1E649D7-504E-4A99-8C62-F25F4311D9DF}" srcOrd="5" destOrd="0" parTransId="{40C54C9E-77F3-476E-A47B-212A665DA534}" sibTransId="{4038C01C-48B8-4F05-A236-210144C53FA2}"/>
    <dgm:cxn modelId="{AA5966D3-91C1-4B3C-8348-D92BC647E2A5}" type="presOf" srcId="{A1E649D7-504E-4A99-8C62-F25F4311D9DF}" destId="{32A2C28D-F160-49AF-A7AA-48488176BF1F}" srcOrd="0" destOrd="0" presId="urn:microsoft.com/office/officeart/2018/2/layout/IconCircleList"/>
    <dgm:cxn modelId="{F59D9FDA-D19F-401B-9EC6-371A0C980908}" srcId="{7115DBDD-C62E-43D2-B092-2F509952F549}" destId="{11011BD4-91D9-4031-A6A7-FC9870374E85}" srcOrd="4" destOrd="0" parTransId="{761B3072-7468-4F27-A633-298A5CB40887}" sibTransId="{A5B4A16E-17A5-4990-91C0-44CF15B915C1}"/>
    <dgm:cxn modelId="{588EB6DC-B200-4B87-B1E2-C95AB8B5AF45}" type="presOf" srcId="{11011BD4-91D9-4031-A6A7-FC9870374E85}" destId="{B51D6865-ED00-4BF7-A417-8A110B362A94}" srcOrd="0" destOrd="0" presId="urn:microsoft.com/office/officeart/2018/2/layout/IconCircleList"/>
    <dgm:cxn modelId="{B2D398DF-D231-4C6C-88A4-AF53F11FE526}" type="presOf" srcId="{E5A3A76F-592E-41B5-9294-260D616D74A2}" destId="{37E2FA3D-8B37-43B8-AFB0-4510011A8B49}" srcOrd="0" destOrd="0" presId="urn:microsoft.com/office/officeart/2018/2/layout/IconCircleList"/>
    <dgm:cxn modelId="{D9EDEDE1-B551-403D-9CC9-C9B17AF820F8}" type="presOf" srcId="{1668F47F-2AC9-4767-B969-B6C7CE4FFF56}" destId="{57A3F7E1-FD9A-472E-9F18-A2ACAECB2E20}" srcOrd="0" destOrd="0" presId="urn:microsoft.com/office/officeart/2018/2/layout/IconCircleList"/>
    <dgm:cxn modelId="{F53C14EB-945C-4547-8E04-8B0B9C3EDB41}" type="presOf" srcId="{A5B4A16E-17A5-4990-91C0-44CF15B915C1}" destId="{E20D243F-123A-496C-934C-79D36F512559}" srcOrd="0" destOrd="0" presId="urn:microsoft.com/office/officeart/2018/2/layout/IconCircleList"/>
    <dgm:cxn modelId="{7030D5F4-6E74-4D03-A7B6-01E35BD07B7B}" srcId="{7115DBDD-C62E-43D2-B092-2F509952F549}" destId="{FFA0A4AD-75D5-4BB4-9110-1333881521FD}" srcOrd="1" destOrd="0" parTransId="{82492FD7-310D-4BEF-81A8-9BF9CAF1DEFE}" sibTransId="{C3D785FA-0FC1-446F-9FAE-2ED2742DC1E0}"/>
    <dgm:cxn modelId="{69E650FB-9832-4EF8-949D-C1D08FA4B512}" type="presOf" srcId="{7115DBDD-C62E-43D2-B092-2F509952F549}" destId="{FDEC635F-5860-440A-B9F6-BA8F99EF9F74}" srcOrd="0" destOrd="0" presId="urn:microsoft.com/office/officeart/2018/2/layout/IconCircleList"/>
    <dgm:cxn modelId="{50B843ED-436C-4FB5-B35C-3F1326355B82}" type="presParOf" srcId="{FDEC635F-5860-440A-B9F6-BA8F99EF9F74}" destId="{D3D9F351-B256-4040-B76D-3377041B8576}" srcOrd="0" destOrd="0" presId="urn:microsoft.com/office/officeart/2018/2/layout/IconCircleList"/>
    <dgm:cxn modelId="{60849144-2C92-4FE8-8286-2199A10A5715}" type="presParOf" srcId="{D3D9F351-B256-4040-B76D-3377041B8576}" destId="{91A4F609-1F8C-4006-9422-F42159B28971}" srcOrd="0" destOrd="0" presId="urn:microsoft.com/office/officeart/2018/2/layout/IconCircleList"/>
    <dgm:cxn modelId="{7763B1B7-F7BB-464A-ADF5-CFDEC14CC49C}" type="presParOf" srcId="{91A4F609-1F8C-4006-9422-F42159B28971}" destId="{62DB92BD-DF7D-4872-BB15-E345AA94DA6D}" srcOrd="0" destOrd="0" presId="urn:microsoft.com/office/officeart/2018/2/layout/IconCircleList"/>
    <dgm:cxn modelId="{DEBD4E49-5071-4035-86D5-1D56F3F86240}" type="presParOf" srcId="{91A4F609-1F8C-4006-9422-F42159B28971}" destId="{8CFD9F4B-59C5-4448-A167-168D448AAAB4}" srcOrd="1" destOrd="0" presId="urn:microsoft.com/office/officeart/2018/2/layout/IconCircleList"/>
    <dgm:cxn modelId="{7245977C-6557-4C29-ACF3-40DC94AC5C4F}" type="presParOf" srcId="{91A4F609-1F8C-4006-9422-F42159B28971}" destId="{52C8AC3B-BADE-4E2C-9128-2DDBC1FB5BDD}" srcOrd="2" destOrd="0" presId="urn:microsoft.com/office/officeart/2018/2/layout/IconCircleList"/>
    <dgm:cxn modelId="{C589CF41-B907-4C3D-AD40-EAF67D48D77B}" type="presParOf" srcId="{91A4F609-1F8C-4006-9422-F42159B28971}" destId="{A701E7F1-3424-4D24-ADBF-17D90142F2F8}" srcOrd="3" destOrd="0" presId="urn:microsoft.com/office/officeart/2018/2/layout/IconCircleList"/>
    <dgm:cxn modelId="{D05A11B8-35BC-4C9F-8D35-CA4858924977}" type="presParOf" srcId="{D3D9F351-B256-4040-B76D-3377041B8576}" destId="{1A98FBFE-D67E-4F23-87FC-53EC65F0A750}" srcOrd="1" destOrd="0" presId="urn:microsoft.com/office/officeart/2018/2/layout/IconCircleList"/>
    <dgm:cxn modelId="{46EDD02C-B576-4412-9017-5B622AF4B9A4}" type="presParOf" srcId="{D3D9F351-B256-4040-B76D-3377041B8576}" destId="{FCCD22CD-BD23-4777-B211-27E8359C4E8B}" srcOrd="2" destOrd="0" presId="urn:microsoft.com/office/officeart/2018/2/layout/IconCircleList"/>
    <dgm:cxn modelId="{4A0362F1-9D31-4B77-B11B-028DA19D0745}" type="presParOf" srcId="{FCCD22CD-BD23-4777-B211-27E8359C4E8B}" destId="{A529605C-4E5C-440A-A60F-95D6A0B97731}" srcOrd="0" destOrd="0" presId="urn:microsoft.com/office/officeart/2018/2/layout/IconCircleList"/>
    <dgm:cxn modelId="{9F1B417E-075A-4490-8CD0-34A0CEFB15B1}" type="presParOf" srcId="{FCCD22CD-BD23-4777-B211-27E8359C4E8B}" destId="{51EAE441-272D-4733-A203-E357B71F0B63}" srcOrd="1" destOrd="0" presId="urn:microsoft.com/office/officeart/2018/2/layout/IconCircleList"/>
    <dgm:cxn modelId="{8C4F75EA-6417-4A43-9EC3-78E87463A37D}" type="presParOf" srcId="{FCCD22CD-BD23-4777-B211-27E8359C4E8B}" destId="{389CA57B-05CE-4E34-AAFE-5585E5545206}" srcOrd="2" destOrd="0" presId="urn:microsoft.com/office/officeart/2018/2/layout/IconCircleList"/>
    <dgm:cxn modelId="{848586A2-A8C7-4DE9-8CEF-24B8D25388DB}" type="presParOf" srcId="{FCCD22CD-BD23-4777-B211-27E8359C4E8B}" destId="{5F719821-E7AC-49F4-9AAF-BC70EFF9AA3C}" srcOrd="3" destOrd="0" presId="urn:microsoft.com/office/officeart/2018/2/layout/IconCircleList"/>
    <dgm:cxn modelId="{09A0CBCB-1389-481C-8233-BAB060D986DA}" type="presParOf" srcId="{D3D9F351-B256-4040-B76D-3377041B8576}" destId="{0BF8B909-9457-4DD4-8CAC-16233F71563C}" srcOrd="3" destOrd="0" presId="urn:microsoft.com/office/officeart/2018/2/layout/IconCircleList"/>
    <dgm:cxn modelId="{74856EBC-ADCE-4920-BD34-66202BE546AE}" type="presParOf" srcId="{D3D9F351-B256-4040-B76D-3377041B8576}" destId="{B617ABFB-1AB6-4D26-98C5-9972C13B6CF0}" srcOrd="4" destOrd="0" presId="urn:microsoft.com/office/officeart/2018/2/layout/IconCircleList"/>
    <dgm:cxn modelId="{87FA41F7-4548-4799-A707-6C9A29648392}" type="presParOf" srcId="{B617ABFB-1AB6-4D26-98C5-9972C13B6CF0}" destId="{3E667527-EC18-4ED1-981E-A14677B495CC}" srcOrd="0" destOrd="0" presId="urn:microsoft.com/office/officeart/2018/2/layout/IconCircleList"/>
    <dgm:cxn modelId="{46B2C4DA-F66C-4D42-9EAB-27A4ADAF5B60}" type="presParOf" srcId="{B617ABFB-1AB6-4D26-98C5-9972C13B6CF0}" destId="{426AFEFD-AA30-4CAA-BDDE-D70F738402F9}" srcOrd="1" destOrd="0" presId="urn:microsoft.com/office/officeart/2018/2/layout/IconCircleList"/>
    <dgm:cxn modelId="{9B0D818D-15F8-44B9-91EF-3DEA0625D611}" type="presParOf" srcId="{B617ABFB-1AB6-4D26-98C5-9972C13B6CF0}" destId="{E43E2D7D-9CA5-407A-8698-459231B3BD52}" srcOrd="2" destOrd="0" presId="urn:microsoft.com/office/officeart/2018/2/layout/IconCircleList"/>
    <dgm:cxn modelId="{8AC58171-8723-4A64-A880-E334805D1BCA}" type="presParOf" srcId="{B617ABFB-1AB6-4D26-98C5-9972C13B6CF0}" destId="{57A3F7E1-FD9A-472E-9F18-A2ACAECB2E20}" srcOrd="3" destOrd="0" presId="urn:microsoft.com/office/officeart/2018/2/layout/IconCircleList"/>
    <dgm:cxn modelId="{25C0B55B-4EBC-4B5E-A237-B6468FFE43D7}" type="presParOf" srcId="{D3D9F351-B256-4040-B76D-3377041B8576}" destId="{BB58CFAA-118A-4E70-A3CB-9B6821AC4F27}" srcOrd="5" destOrd="0" presId="urn:microsoft.com/office/officeart/2018/2/layout/IconCircleList"/>
    <dgm:cxn modelId="{087DB11C-6CBD-4FFF-94DE-DA30A321E645}" type="presParOf" srcId="{D3D9F351-B256-4040-B76D-3377041B8576}" destId="{90B8D9CE-B180-47A5-93EA-80F9286544C3}" srcOrd="6" destOrd="0" presId="urn:microsoft.com/office/officeart/2018/2/layout/IconCircleList"/>
    <dgm:cxn modelId="{EDF0C07A-0B3D-4D76-8758-03B098EB5CFE}" type="presParOf" srcId="{90B8D9CE-B180-47A5-93EA-80F9286544C3}" destId="{B349EBB5-12A1-44E2-9A5B-22C22162F7F6}" srcOrd="0" destOrd="0" presId="urn:microsoft.com/office/officeart/2018/2/layout/IconCircleList"/>
    <dgm:cxn modelId="{41E9E756-D603-4E67-9E0A-D0ED981E55FE}" type="presParOf" srcId="{90B8D9CE-B180-47A5-93EA-80F9286544C3}" destId="{EC3D2CAD-6422-4A98-9D50-8E9B2DEE60F1}" srcOrd="1" destOrd="0" presId="urn:microsoft.com/office/officeart/2018/2/layout/IconCircleList"/>
    <dgm:cxn modelId="{1C10D4DD-9C10-4CCD-AD65-AFC0EBAEF729}" type="presParOf" srcId="{90B8D9CE-B180-47A5-93EA-80F9286544C3}" destId="{D32202DC-212B-445A-BDC9-3FCEBFB146B1}" srcOrd="2" destOrd="0" presId="urn:microsoft.com/office/officeart/2018/2/layout/IconCircleList"/>
    <dgm:cxn modelId="{7FA518EE-38FA-4CF8-A7F4-73F35DA09A02}" type="presParOf" srcId="{90B8D9CE-B180-47A5-93EA-80F9286544C3}" destId="{37E2FA3D-8B37-43B8-AFB0-4510011A8B49}" srcOrd="3" destOrd="0" presId="urn:microsoft.com/office/officeart/2018/2/layout/IconCircleList"/>
    <dgm:cxn modelId="{4DDA44EB-4EDD-4524-9DC2-BDE85AE1AA62}" type="presParOf" srcId="{D3D9F351-B256-4040-B76D-3377041B8576}" destId="{EB3D471E-E83A-4875-AE7E-C5D308CAFC2D}" srcOrd="7" destOrd="0" presId="urn:microsoft.com/office/officeart/2018/2/layout/IconCircleList"/>
    <dgm:cxn modelId="{E83E826D-1029-463E-83D0-14E840384E07}" type="presParOf" srcId="{D3D9F351-B256-4040-B76D-3377041B8576}" destId="{DBC78137-D6A1-490E-B8D5-330B96236353}" srcOrd="8" destOrd="0" presId="urn:microsoft.com/office/officeart/2018/2/layout/IconCircleList"/>
    <dgm:cxn modelId="{161D2881-2A1D-43FF-BFB5-F2AF3378B521}" type="presParOf" srcId="{DBC78137-D6A1-490E-B8D5-330B96236353}" destId="{19014240-CB85-42B1-8A1C-EC2F35DB0A19}" srcOrd="0" destOrd="0" presId="urn:microsoft.com/office/officeart/2018/2/layout/IconCircleList"/>
    <dgm:cxn modelId="{5A4C208F-AF27-49EB-B318-5F9DC9A44FDA}" type="presParOf" srcId="{DBC78137-D6A1-490E-B8D5-330B96236353}" destId="{19633051-A9DD-44AC-B7C5-142CFCC7C452}" srcOrd="1" destOrd="0" presId="urn:microsoft.com/office/officeart/2018/2/layout/IconCircleList"/>
    <dgm:cxn modelId="{D2FE96E3-8782-4CB4-B96B-33FA8299C4F4}" type="presParOf" srcId="{DBC78137-D6A1-490E-B8D5-330B96236353}" destId="{1C01270D-BF4D-45AD-9814-7FB9FB44DCFE}" srcOrd="2" destOrd="0" presId="urn:microsoft.com/office/officeart/2018/2/layout/IconCircleList"/>
    <dgm:cxn modelId="{97D8EBF5-BA72-4E37-BEDB-934DD3A82CFB}" type="presParOf" srcId="{DBC78137-D6A1-490E-B8D5-330B96236353}" destId="{B51D6865-ED00-4BF7-A417-8A110B362A94}" srcOrd="3" destOrd="0" presId="urn:microsoft.com/office/officeart/2018/2/layout/IconCircleList"/>
    <dgm:cxn modelId="{493A1673-3BEC-4098-880D-9B7185DDC986}" type="presParOf" srcId="{D3D9F351-B256-4040-B76D-3377041B8576}" destId="{E20D243F-123A-496C-934C-79D36F512559}" srcOrd="9" destOrd="0" presId="urn:microsoft.com/office/officeart/2018/2/layout/IconCircleList"/>
    <dgm:cxn modelId="{EDFD0A96-9967-4B28-A61C-F1E8366D8A74}" type="presParOf" srcId="{D3D9F351-B256-4040-B76D-3377041B8576}" destId="{E4E726D6-079D-433C-B61E-F57CB8BDD64A}" srcOrd="10" destOrd="0" presId="urn:microsoft.com/office/officeart/2018/2/layout/IconCircleList"/>
    <dgm:cxn modelId="{3E7514E0-500A-48FA-9FF4-C360E9252F8F}" type="presParOf" srcId="{E4E726D6-079D-433C-B61E-F57CB8BDD64A}" destId="{91682AA4-D2E7-47D4-996D-4595C7BD3DC7}" srcOrd="0" destOrd="0" presId="urn:microsoft.com/office/officeart/2018/2/layout/IconCircleList"/>
    <dgm:cxn modelId="{ACCA04F9-1517-4831-B785-873ADB607B75}" type="presParOf" srcId="{E4E726D6-079D-433C-B61E-F57CB8BDD64A}" destId="{761B6909-BFB8-4394-93ED-C1CFA07C99CB}" srcOrd="1" destOrd="0" presId="urn:microsoft.com/office/officeart/2018/2/layout/IconCircleList"/>
    <dgm:cxn modelId="{CF274FE2-04E0-4E7F-9EE4-34BD2D2EF4DD}" type="presParOf" srcId="{E4E726D6-079D-433C-B61E-F57CB8BDD64A}" destId="{06E05CB6-3E67-4EED-8075-F9313F212A96}" srcOrd="2" destOrd="0" presId="urn:microsoft.com/office/officeart/2018/2/layout/IconCircleList"/>
    <dgm:cxn modelId="{6250A7CD-8279-43D2-B45F-852D6A827CAB}" type="presParOf" srcId="{E4E726D6-079D-433C-B61E-F57CB8BDD64A}" destId="{32A2C28D-F160-49AF-A7AA-48488176BF1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7773F-8EDC-42E2-8CED-D200022A7650}">
      <dsp:nvSpPr>
        <dsp:cNvPr id="0" name=""/>
        <dsp:cNvSpPr/>
      </dsp:nvSpPr>
      <dsp:spPr>
        <a:xfrm>
          <a:off x="-100953" y="0"/>
          <a:ext cx="9114179" cy="7516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>
              <a:latin typeface="Calibri" pitchFamily="34" charset="0"/>
            </a:rPr>
            <a:t>Orientação nº 023/2020 de 08/05/2020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Calibri" pitchFamily="34" charset="0"/>
            </a:rPr>
            <a:t>Procedimentos em estabelecimentos de restauração e bebidas</a:t>
          </a:r>
          <a:endParaRPr lang="en-US" sz="1400" kern="1200" dirty="0">
            <a:latin typeface="Calibri" pitchFamily="34" charset="0"/>
          </a:endParaRPr>
        </a:p>
      </dsp:txBody>
      <dsp:txXfrm>
        <a:off x="-78937" y="22016"/>
        <a:ext cx="8175456" cy="707661"/>
      </dsp:txXfrm>
    </dsp:sp>
    <dsp:sp modelId="{DF231221-0EF3-471F-A600-47E9F8FAE3B5}">
      <dsp:nvSpPr>
        <dsp:cNvPr id="0" name=""/>
        <dsp:cNvSpPr/>
      </dsp:nvSpPr>
      <dsp:spPr>
        <a:xfrm>
          <a:off x="230130" y="856095"/>
          <a:ext cx="9752910" cy="751693"/>
        </a:xfrm>
        <a:prstGeom prst="roundRect">
          <a:avLst>
            <a:gd name="adj" fmla="val 10000"/>
          </a:avLst>
        </a:prstGeom>
        <a:solidFill>
          <a:schemeClr val="accent5">
            <a:hueOff val="589196"/>
            <a:satOff val="-2817"/>
            <a:lumOff val="30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Calibri" pitchFamily="34" charset="0"/>
            </a:rPr>
            <a:t>Orientação nº 014/2020 de 21/03/2020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 err="1">
              <a:latin typeface="Calibri" pitchFamily="34" charset="0"/>
            </a:rPr>
            <a:t>Infecção</a:t>
          </a:r>
          <a:r>
            <a:rPr lang="pt-PT" sz="1400" kern="1200" dirty="0">
              <a:latin typeface="Calibri" pitchFamily="34" charset="0"/>
            </a:rPr>
            <a:t> por SARS-COV-2 (COVID-19) – Limpeza e desinfeção de superfícies em estabelecimentos ao público ou similares</a:t>
          </a:r>
          <a:endParaRPr lang="en-US" sz="1400" kern="1200" dirty="0">
            <a:latin typeface="Calibri" pitchFamily="34" charset="0"/>
          </a:endParaRPr>
        </a:p>
      </dsp:txBody>
      <dsp:txXfrm>
        <a:off x="252146" y="878111"/>
        <a:ext cx="8433495" cy="707661"/>
      </dsp:txXfrm>
    </dsp:sp>
    <dsp:sp modelId="{826EEBC9-B953-43C2-9B40-6403E2D00BEB}">
      <dsp:nvSpPr>
        <dsp:cNvPr id="0" name=""/>
        <dsp:cNvSpPr/>
      </dsp:nvSpPr>
      <dsp:spPr>
        <a:xfrm>
          <a:off x="607248" y="1712190"/>
          <a:ext cx="10299573" cy="751693"/>
        </a:xfrm>
        <a:prstGeom prst="roundRect">
          <a:avLst>
            <a:gd name="adj" fmla="val 10000"/>
          </a:avLst>
        </a:prstGeom>
        <a:solidFill>
          <a:schemeClr val="accent5">
            <a:hueOff val="1178392"/>
            <a:satOff val="-5635"/>
            <a:lumOff val="6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Calibri" pitchFamily="34" charset="0"/>
            </a:rPr>
            <a:t>Orientação nº 011/2020 de 17/03/2020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 err="1">
              <a:latin typeface="Calibri" pitchFamily="34" charset="0"/>
            </a:rPr>
            <a:t>Infecção</a:t>
          </a:r>
          <a:r>
            <a:rPr lang="pt-PT" sz="1400" kern="1200" dirty="0">
              <a:latin typeface="Calibri" pitchFamily="34" charset="0"/>
            </a:rPr>
            <a:t> por SARS-COV-2 (COVID-19) – Medidas de prevenção da transmissão em estabelecimentos ao público</a:t>
          </a:r>
          <a:endParaRPr lang="en-US" sz="1400" kern="1200" dirty="0">
            <a:latin typeface="Calibri" pitchFamily="34" charset="0"/>
          </a:endParaRPr>
        </a:p>
      </dsp:txBody>
      <dsp:txXfrm>
        <a:off x="629264" y="1734206"/>
        <a:ext cx="8908671" cy="707661"/>
      </dsp:txXfrm>
    </dsp:sp>
    <dsp:sp modelId="{3DF67812-C80B-407C-8216-3C277120D3D2}">
      <dsp:nvSpPr>
        <dsp:cNvPr id="0" name=""/>
        <dsp:cNvSpPr/>
      </dsp:nvSpPr>
      <dsp:spPr>
        <a:xfrm>
          <a:off x="1644220" y="2568285"/>
          <a:ext cx="9526528" cy="751693"/>
        </a:xfrm>
        <a:prstGeom prst="roundRect">
          <a:avLst>
            <a:gd name="adj" fmla="val 10000"/>
          </a:avLst>
        </a:prstGeom>
        <a:solidFill>
          <a:schemeClr val="accent5">
            <a:hueOff val="1767588"/>
            <a:satOff val="-8452"/>
            <a:lumOff val="92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Calibri" pitchFamily="34" charset="0"/>
            </a:rPr>
            <a:t>Orientação nº 010/2020 de 16/03/2020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Calibri" pitchFamily="34" charset="0"/>
            </a:rPr>
            <a:t>Isolamento por SARS-COV-2 (COVID-19) – Distanciamento Social e Isolamento</a:t>
          </a:r>
          <a:endParaRPr lang="en-US" sz="1400" kern="1200" dirty="0">
            <a:latin typeface="Calibri" pitchFamily="34" charset="0"/>
          </a:endParaRPr>
        </a:p>
      </dsp:txBody>
      <dsp:txXfrm>
        <a:off x="1666236" y="2590301"/>
        <a:ext cx="8236717" cy="707661"/>
      </dsp:txXfrm>
    </dsp:sp>
    <dsp:sp modelId="{34A67D7C-8584-4DEE-A35E-843A005F45C0}">
      <dsp:nvSpPr>
        <dsp:cNvPr id="0" name=""/>
        <dsp:cNvSpPr/>
      </dsp:nvSpPr>
      <dsp:spPr>
        <a:xfrm>
          <a:off x="2702751" y="3424380"/>
          <a:ext cx="8710367" cy="751693"/>
        </a:xfrm>
        <a:prstGeom prst="roundRect">
          <a:avLst>
            <a:gd name="adj" fmla="val 10000"/>
          </a:avLst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Calibri" pitchFamily="34" charset="0"/>
            </a:rPr>
            <a:t>Orientação nº 006/2020 de 26/02/2020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 err="1">
              <a:latin typeface="Calibri" pitchFamily="34" charset="0"/>
            </a:rPr>
            <a:t>Infecção</a:t>
          </a:r>
          <a:r>
            <a:rPr lang="pt-PT" sz="1400" kern="1200" dirty="0">
              <a:latin typeface="Calibri" pitchFamily="34" charset="0"/>
            </a:rPr>
            <a:t> por SARS- COV – (COVID-19) – Procedimentos de prevenção, controlo e vigilância em empresas</a:t>
          </a:r>
          <a:endParaRPr lang="en-US" sz="1400" kern="1200" dirty="0">
            <a:latin typeface="Calibri" pitchFamily="34" charset="0"/>
          </a:endParaRPr>
        </a:p>
      </dsp:txBody>
      <dsp:txXfrm>
        <a:off x="2724767" y="3446396"/>
        <a:ext cx="7527284" cy="707661"/>
      </dsp:txXfrm>
    </dsp:sp>
    <dsp:sp modelId="{07527467-0507-44B1-B617-FF91274EC257}">
      <dsp:nvSpPr>
        <dsp:cNvPr id="0" name=""/>
        <dsp:cNvSpPr/>
      </dsp:nvSpPr>
      <dsp:spPr>
        <a:xfrm rot="10800000">
          <a:off x="8322719" y="549153"/>
          <a:ext cx="488600" cy="48860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432654" y="670081"/>
        <a:ext cx="268730" cy="367672"/>
      </dsp:txXfrm>
    </dsp:sp>
    <dsp:sp modelId="{C9DD1085-4831-4B62-8CFC-F03E0477E2BA}">
      <dsp:nvSpPr>
        <dsp:cNvPr id="0" name=""/>
        <dsp:cNvSpPr/>
      </dsp:nvSpPr>
      <dsp:spPr>
        <a:xfrm rot="10962055">
          <a:off x="8973169" y="1405248"/>
          <a:ext cx="488600" cy="48860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868450"/>
            <a:satOff val="1599"/>
            <a:lumOff val="70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080255" y="1526109"/>
        <a:ext cx="268730" cy="367672"/>
      </dsp:txXfrm>
    </dsp:sp>
    <dsp:sp modelId="{0820B0CD-FCA8-45D0-A7CF-6DEBF9E7E93C}">
      <dsp:nvSpPr>
        <dsp:cNvPr id="0" name=""/>
        <dsp:cNvSpPr/>
      </dsp:nvSpPr>
      <dsp:spPr>
        <a:xfrm rot="10800000">
          <a:off x="9654810" y="2238418"/>
          <a:ext cx="488600" cy="48860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736901"/>
            <a:satOff val="3197"/>
            <a:lumOff val="1417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764745" y="2359346"/>
        <a:ext cx="268730" cy="367672"/>
      </dsp:txXfrm>
    </dsp:sp>
    <dsp:sp modelId="{1040BA53-243F-4ABC-87F5-842901F1503D}">
      <dsp:nvSpPr>
        <dsp:cNvPr id="0" name=""/>
        <dsp:cNvSpPr/>
      </dsp:nvSpPr>
      <dsp:spPr>
        <a:xfrm rot="10800000">
          <a:off x="10274068" y="3113263"/>
          <a:ext cx="488600" cy="48860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605351"/>
            <a:satOff val="4796"/>
            <a:lumOff val="2125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0384003" y="3234191"/>
        <a:ext cx="268730" cy="367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B92BD-DF7D-4872-BB15-E345AA94DA6D}">
      <dsp:nvSpPr>
        <dsp:cNvPr id="0" name=""/>
        <dsp:cNvSpPr/>
      </dsp:nvSpPr>
      <dsp:spPr>
        <a:xfrm>
          <a:off x="62957" y="1023045"/>
          <a:ext cx="1041380" cy="10413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D9F4B-59C5-4448-A167-168D448AAAB4}">
      <dsp:nvSpPr>
        <dsp:cNvPr id="0" name=""/>
        <dsp:cNvSpPr/>
      </dsp:nvSpPr>
      <dsp:spPr>
        <a:xfrm>
          <a:off x="281646" y="1241735"/>
          <a:ext cx="604000" cy="60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1E7F1-3424-4D24-ADBF-17D90142F2F8}">
      <dsp:nvSpPr>
        <dsp:cNvPr id="0" name=""/>
        <dsp:cNvSpPr/>
      </dsp:nvSpPr>
      <dsp:spPr>
        <a:xfrm>
          <a:off x="1327490" y="769646"/>
          <a:ext cx="2454682" cy="1041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chemeClr val="tx1"/>
              </a:solidFill>
              <a:latin typeface="Calibri" pitchFamily="34" charset="0"/>
            </a:rPr>
            <a:t>- Criar um selo de confiança do Município, a colocar no estabelecimento que garante que cumpre </a:t>
          </a:r>
          <a:r>
            <a:rPr lang="pt-PT" sz="1800" kern="1200" dirty="0">
              <a:solidFill>
                <a:schemeClr val="tx1"/>
              </a:solidFill>
              <a:latin typeface="Calibri" pitchFamily="34" charset="0"/>
              <a:cs typeface="Times New Roman" panose="02020603050405020304" pitchFamily="18" charset="0"/>
            </a:rPr>
            <a:t>com</a:t>
          </a:r>
          <a:r>
            <a:rPr lang="pt-PT" sz="1800" kern="1200" dirty="0">
              <a:solidFill>
                <a:schemeClr val="tx1"/>
              </a:solidFill>
              <a:latin typeface="Calibri" pitchFamily="34" charset="0"/>
            </a:rPr>
            <a:t> as normas definidas pela DGS;</a:t>
          </a:r>
          <a:endParaRPr lang="en-US" sz="18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1327490" y="769646"/>
        <a:ext cx="2454682" cy="1041380"/>
      </dsp:txXfrm>
    </dsp:sp>
    <dsp:sp modelId="{A529605C-4E5C-440A-A60F-95D6A0B97731}">
      <dsp:nvSpPr>
        <dsp:cNvPr id="0" name=""/>
        <dsp:cNvSpPr/>
      </dsp:nvSpPr>
      <dsp:spPr>
        <a:xfrm>
          <a:off x="4209882" y="1023045"/>
          <a:ext cx="1041380" cy="10413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AE441-272D-4733-A203-E357B71F0B63}">
      <dsp:nvSpPr>
        <dsp:cNvPr id="0" name=""/>
        <dsp:cNvSpPr/>
      </dsp:nvSpPr>
      <dsp:spPr>
        <a:xfrm>
          <a:off x="4428572" y="1241735"/>
          <a:ext cx="604000" cy="60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19821-E7AC-49F4-9AAF-BC70EFF9AA3C}">
      <dsp:nvSpPr>
        <dsp:cNvPr id="0" name=""/>
        <dsp:cNvSpPr/>
      </dsp:nvSpPr>
      <dsp:spPr>
        <a:xfrm>
          <a:off x="5474415" y="769646"/>
          <a:ext cx="2454682" cy="1041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chemeClr val="tx1"/>
              </a:solidFill>
              <a:latin typeface="Calibri" pitchFamily="34" charset="0"/>
            </a:rPr>
            <a:t>- Fazer um filme promocional que demonstre as medidas de segurança </a:t>
          </a:r>
          <a:r>
            <a:rPr lang="pt-PT" sz="1800" kern="1200" dirty="0" err="1">
              <a:solidFill>
                <a:schemeClr val="tx1"/>
              </a:solidFill>
              <a:latin typeface="Calibri" pitchFamily="34" charset="0"/>
            </a:rPr>
            <a:t>adoptadas</a:t>
          </a:r>
          <a:r>
            <a:rPr lang="pt-PT" sz="1800" kern="1200" dirty="0">
              <a:solidFill>
                <a:schemeClr val="tx1"/>
              </a:solidFill>
              <a:latin typeface="Calibri" pitchFamily="34" charset="0"/>
            </a:rPr>
            <a:t> nos espaços aderentes para reforçar a confiança do cliente;</a:t>
          </a:r>
          <a:endParaRPr lang="en-US" sz="18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5474415" y="769646"/>
        <a:ext cx="2454682" cy="1041380"/>
      </dsp:txXfrm>
    </dsp:sp>
    <dsp:sp modelId="{3E667527-EC18-4ED1-981E-A14677B495CC}">
      <dsp:nvSpPr>
        <dsp:cNvPr id="0" name=""/>
        <dsp:cNvSpPr/>
      </dsp:nvSpPr>
      <dsp:spPr>
        <a:xfrm>
          <a:off x="8356808" y="1023045"/>
          <a:ext cx="1041380" cy="10413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AFEFD-AA30-4CAA-BDDE-D70F738402F9}">
      <dsp:nvSpPr>
        <dsp:cNvPr id="0" name=""/>
        <dsp:cNvSpPr/>
      </dsp:nvSpPr>
      <dsp:spPr>
        <a:xfrm>
          <a:off x="8575498" y="1241735"/>
          <a:ext cx="604000" cy="604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3F7E1-FD9A-472E-9F18-A2ACAECB2E20}">
      <dsp:nvSpPr>
        <dsp:cNvPr id="0" name=""/>
        <dsp:cNvSpPr/>
      </dsp:nvSpPr>
      <dsp:spPr>
        <a:xfrm>
          <a:off x="9588694" y="769646"/>
          <a:ext cx="2454682" cy="1041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chemeClr val="tx1"/>
              </a:solidFill>
              <a:latin typeface="Calibri" pitchFamily="34" charset="0"/>
            </a:rPr>
            <a:t>- Disponibilizar máquina doseadora de álcool gel na entrada dos estabelecimentos;</a:t>
          </a:r>
          <a:endParaRPr lang="en-US" sz="18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9588694" y="769646"/>
        <a:ext cx="2454682" cy="1041380"/>
      </dsp:txXfrm>
    </dsp:sp>
    <dsp:sp modelId="{B349EBB5-12A1-44E2-9A5B-22C22162F7F6}">
      <dsp:nvSpPr>
        <dsp:cNvPr id="0" name=""/>
        <dsp:cNvSpPr/>
      </dsp:nvSpPr>
      <dsp:spPr>
        <a:xfrm>
          <a:off x="62957" y="2910094"/>
          <a:ext cx="1041380" cy="10413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D2CAD-6422-4A98-9D50-8E9B2DEE60F1}">
      <dsp:nvSpPr>
        <dsp:cNvPr id="0" name=""/>
        <dsp:cNvSpPr/>
      </dsp:nvSpPr>
      <dsp:spPr>
        <a:xfrm>
          <a:off x="281646" y="3128784"/>
          <a:ext cx="604000" cy="604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2FA3D-8B37-43B8-AFB0-4510011A8B49}">
      <dsp:nvSpPr>
        <dsp:cNvPr id="0" name=""/>
        <dsp:cNvSpPr/>
      </dsp:nvSpPr>
      <dsp:spPr>
        <a:xfrm>
          <a:off x="1327490" y="2910094"/>
          <a:ext cx="2454682" cy="1041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chemeClr val="tx1"/>
              </a:solidFill>
              <a:latin typeface="Calibri" pitchFamily="34" charset="0"/>
            </a:rPr>
            <a:t>- Criar sacos únicos para os estabelecimentos praticarem take </a:t>
          </a:r>
          <a:r>
            <a:rPr lang="pt-PT" sz="1800" kern="1200" dirty="0" err="1">
              <a:solidFill>
                <a:schemeClr val="tx1"/>
              </a:solidFill>
              <a:latin typeface="Calibri" pitchFamily="34" charset="0"/>
            </a:rPr>
            <a:t>away</a:t>
          </a:r>
          <a:r>
            <a:rPr lang="pt-PT" sz="1800" kern="1200" dirty="0">
              <a:solidFill>
                <a:schemeClr val="tx1"/>
              </a:solidFill>
              <a:latin typeface="Calibri" pitchFamily="34" charset="0"/>
            </a:rPr>
            <a:t>;</a:t>
          </a:r>
          <a:endParaRPr lang="en-US" sz="18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1327490" y="2910094"/>
        <a:ext cx="2454682" cy="1041380"/>
      </dsp:txXfrm>
    </dsp:sp>
    <dsp:sp modelId="{19014240-CB85-42B1-8A1C-EC2F35DB0A19}">
      <dsp:nvSpPr>
        <dsp:cNvPr id="0" name=""/>
        <dsp:cNvSpPr/>
      </dsp:nvSpPr>
      <dsp:spPr>
        <a:xfrm>
          <a:off x="4209882" y="2910094"/>
          <a:ext cx="1041380" cy="10413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33051-A9DD-44AC-B7C5-142CFCC7C452}">
      <dsp:nvSpPr>
        <dsp:cNvPr id="0" name=""/>
        <dsp:cNvSpPr/>
      </dsp:nvSpPr>
      <dsp:spPr>
        <a:xfrm>
          <a:off x="4428572" y="3128784"/>
          <a:ext cx="604000" cy="604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D6865-ED00-4BF7-A417-8A110B362A94}">
      <dsp:nvSpPr>
        <dsp:cNvPr id="0" name=""/>
        <dsp:cNvSpPr/>
      </dsp:nvSpPr>
      <dsp:spPr>
        <a:xfrm>
          <a:off x="5483841" y="3117485"/>
          <a:ext cx="2454682" cy="1041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chemeClr val="tx1"/>
              </a:solidFill>
              <a:latin typeface="Calibri" pitchFamily="34" charset="0"/>
            </a:rPr>
            <a:t>- Aferir os espaços exteriores para concretização de maior espaço para esplanadas desde que cumpram os limites definidos pela DGS;</a:t>
          </a:r>
          <a:endParaRPr lang="en-US" sz="18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5483841" y="3117485"/>
        <a:ext cx="2454682" cy="1041380"/>
      </dsp:txXfrm>
    </dsp:sp>
    <dsp:sp modelId="{91682AA4-D2E7-47D4-996D-4595C7BD3DC7}">
      <dsp:nvSpPr>
        <dsp:cNvPr id="0" name=""/>
        <dsp:cNvSpPr/>
      </dsp:nvSpPr>
      <dsp:spPr>
        <a:xfrm>
          <a:off x="8356808" y="2910094"/>
          <a:ext cx="1041380" cy="10413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B6909-BFB8-4394-93ED-C1CFA07C99CB}">
      <dsp:nvSpPr>
        <dsp:cNvPr id="0" name=""/>
        <dsp:cNvSpPr/>
      </dsp:nvSpPr>
      <dsp:spPr>
        <a:xfrm>
          <a:off x="8575498" y="3128784"/>
          <a:ext cx="604000" cy="604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2C28D-F160-49AF-A7AA-48488176BF1F}">
      <dsp:nvSpPr>
        <dsp:cNvPr id="0" name=""/>
        <dsp:cNvSpPr/>
      </dsp:nvSpPr>
      <dsp:spPr>
        <a:xfrm>
          <a:off x="9588694" y="3223258"/>
          <a:ext cx="2454682" cy="1041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chemeClr val="tx1"/>
              </a:solidFill>
              <a:latin typeface="Calibri" pitchFamily="34" charset="0"/>
            </a:rPr>
            <a:t>- Isenção de taxas de ocupação da via pública para fins comerciais;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chemeClr val="tx1"/>
              </a:solidFill>
              <a:latin typeface="Calibri" pitchFamily="34" charset="0"/>
            </a:rPr>
            <a:t>- Redução do valor total faturado de água;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chemeClr val="tx1"/>
              </a:solidFill>
              <a:latin typeface="Calibri" pitchFamily="34" charset="0"/>
            </a:rPr>
            <a:t>- Isenção da taxa de publicidade;</a:t>
          </a:r>
        </a:p>
        <a:p>
          <a:pPr marL="0" lvl="0" indent="0" algn="l" defTabSz="800100"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Calibri" pitchFamily="34" charset="0"/>
          </a:endParaRPr>
        </a:p>
      </dsp:txBody>
      <dsp:txXfrm>
        <a:off x="9588694" y="3223258"/>
        <a:ext cx="2454682" cy="1041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pPr/>
              <a:t>5/15/20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5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pPr/>
              <a:t>5/15/20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5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pPr/>
              <a:t>5/15/20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3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pPr/>
              <a:t>5/15/20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46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pPr/>
              <a:t>5/15/20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2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pPr/>
              <a:t>5/15/20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3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pPr/>
              <a:t>5/15/20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2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pPr/>
              <a:t>5/15/20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2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pPr/>
              <a:t>5/15/20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3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pPr/>
              <a:t>5/15/20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6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pPr/>
              <a:t>5/15/20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3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pPr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07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0" r:id="rId6"/>
    <p:sldLayoutId id="2147483856" r:id="rId7"/>
    <p:sldLayoutId id="2147483857" r:id="rId8"/>
    <p:sldLayoutId id="2147483858" r:id="rId9"/>
    <p:sldLayoutId id="2147483859" r:id="rId10"/>
    <p:sldLayoutId id="21474838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p@cm-Alcochete.p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Sy00rC55F2U?feature=oembed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8EFBE9-27E7-4218-A1FC-5A993F093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8012" y="639098"/>
            <a:ext cx="5453987" cy="3571186"/>
          </a:xfrm>
        </p:spPr>
        <p:txBody>
          <a:bodyPr>
            <a:normAutofit/>
          </a:bodyPr>
          <a:lstStyle/>
          <a:p>
            <a:r>
              <a:rPr lang="pt-PT" b="1" dirty="0">
                <a:solidFill>
                  <a:schemeClr val="tx1"/>
                </a:solidFill>
                <a:latin typeface="+mn-lt"/>
              </a:rPr>
              <a:t>COVID-19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16B40B-143E-4C76-A455-A886950BC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7657" y="4576405"/>
            <a:ext cx="4829101" cy="1162222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Agora?</a:t>
            </a:r>
          </a:p>
        </p:txBody>
      </p:sp>
      <p:pic>
        <p:nvPicPr>
          <p:cNvPr id="1026" name="Picture 2" descr="Nenhuma descrição de foto disponível.">
            <a:extLst>
              <a:ext uri="{FF2B5EF4-FFF2-40B4-BE49-F238E27FC236}">
                <a16:creationId xmlns:a16="http://schemas.microsoft.com/office/drawing/2014/main" id="{828BA83A-3FBB-4528-8CAE-4533188C4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7"/>
          <a:stretch/>
        </p:blipFill>
        <p:spPr bwMode="auto">
          <a:xfrm>
            <a:off x="633999" y="640081"/>
            <a:ext cx="5462001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8549" y="437114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8588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9B54B-282E-4D5A-963A-8CD52B4E6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400" b="1" dirty="0">
                <a:latin typeface="+mn-lt"/>
              </a:rPr>
              <a:t>Sugestões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2763376-4F06-4450-BBDB-2F19E1E579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7157" y="48879"/>
            <a:ext cx="1322947" cy="1225402"/>
          </a:xfrm>
          <a:prstGeom prst="rect">
            <a:avLst/>
          </a:prstGeom>
        </p:spPr>
      </p:pic>
      <p:pic>
        <p:nvPicPr>
          <p:cNvPr id="1026" name="Picture 2" descr="CAPÍTULO II. ORIENTAÇÕES PARA A PASTORAL DO DÍZIMO Relação entre a ...">
            <a:extLst>
              <a:ext uri="{FF2B5EF4-FFF2-40B4-BE49-F238E27FC236}">
                <a16:creationId xmlns:a16="http://schemas.microsoft.com/office/drawing/2014/main" id="{35DB6DF5-62DC-4D7A-8DB4-F1B96BDEE3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74894"/>
            <a:ext cx="4920791" cy="384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40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CDB1E4-8E68-45D7-B6E6-84F8873B9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309" y="634946"/>
            <a:ext cx="6432434" cy="1450757"/>
          </a:xfrm>
        </p:spPr>
        <p:txBody>
          <a:bodyPr>
            <a:normAutofit/>
          </a:bodyPr>
          <a:lstStyle/>
          <a:p>
            <a:r>
              <a:rPr lang="pt-PT" b="1">
                <a:latin typeface="+mn-lt"/>
              </a:rPr>
              <a:t>Contactos: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C42EABA-E40E-435B-AFE9-8400EF4EF9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4878" y="634947"/>
            <a:ext cx="2719555" cy="2519034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0720" y="2267421"/>
            <a:ext cx="60350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ontactos – EVS Portugal">
            <a:extLst>
              <a:ext uri="{FF2B5EF4-FFF2-40B4-BE49-F238E27FC236}">
                <a16:creationId xmlns:a16="http://schemas.microsoft.com/office/drawing/2014/main" id="{1C657BDB-4F94-4C16-99AD-25D948434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4348" y="3475717"/>
            <a:ext cx="3000616" cy="247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9109052-133F-4462-89FD-761BA22B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172" y="2407436"/>
            <a:ext cx="7692272" cy="3461658"/>
          </a:xfrm>
        </p:spPr>
        <p:txBody>
          <a:bodyPr>
            <a:normAutofit/>
          </a:bodyPr>
          <a:lstStyle/>
          <a:p>
            <a:endParaRPr lang="pt-PT" dirty="0"/>
          </a:p>
          <a:p>
            <a:endParaRPr lang="pt-PT" dirty="0"/>
          </a:p>
          <a:p>
            <a:r>
              <a:rPr lang="pt-PT" sz="2800" dirty="0"/>
              <a:t>E-mail: </a:t>
            </a:r>
            <a:r>
              <a:rPr lang="pt-PT" sz="2800" dirty="0">
                <a:hlinkClick r:id="rId4"/>
              </a:rPr>
              <a:t>gp@cm-alcochete.pt</a:t>
            </a:r>
            <a:endParaRPr lang="pt-PT" sz="2800" dirty="0"/>
          </a:p>
          <a:p>
            <a:r>
              <a:rPr lang="pt-PT" sz="2800" dirty="0"/>
              <a:t>Telefone: 21 234 86 00 (Gabinete da Presidência)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1943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continuamos_Alcoch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889" y="0"/>
            <a:ext cx="12392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63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nhuma descrição de foto disponível.">
            <a:extLst>
              <a:ext uri="{FF2B5EF4-FFF2-40B4-BE49-F238E27FC236}">
                <a16:creationId xmlns:a16="http://schemas.microsoft.com/office/drawing/2014/main" id="{61611B18-5EDE-4B3C-AD70-F805D0AC5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7"/>
          <a:stretch/>
        </p:blipFill>
        <p:spPr bwMode="auto">
          <a:xfrm>
            <a:off x="10867141" y="0"/>
            <a:ext cx="1324859" cy="12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0A71DF6-EBA3-4678-AD55-47A545CB3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t-PT" sz="4800" b="1" dirty="0">
                <a:latin typeface="+mn-lt"/>
              </a:rPr>
              <a:t>Orientações dadas pela DGS:</a:t>
            </a:r>
          </a:p>
        </p:txBody>
      </p:sp>
      <p:graphicFrame>
        <p:nvGraphicFramePr>
          <p:cNvPr id="25" name="Marcador de Posição de Conteúdo 2">
            <a:extLst>
              <a:ext uri="{FF2B5EF4-FFF2-40B4-BE49-F238E27FC236}">
                <a16:creationId xmlns:a16="http://schemas.microsoft.com/office/drawing/2014/main" id="{128AB48B-918A-4B90-8C0D-F1D8C1B3E0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805607"/>
              </p:ext>
            </p:extLst>
          </p:nvPr>
        </p:nvGraphicFramePr>
        <p:xfrm>
          <a:off x="348792" y="1875934"/>
          <a:ext cx="11312165" cy="4176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590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9A4FD-C5FF-4ED4-958C-59B752DE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400" b="1" dirty="0">
                <a:latin typeface="+mn-lt"/>
              </a:rPr>
              <a:t>PLANO DE CONTINGÊNCIA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9C306A-083D-4F87-AD85-49A8F299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400" b="1" dirty="0">
                <a:latin typeface="Calibri" pitchFamily="34" charset="0"/>
              </a:rPr>
              <a:t>-</a:t>
            </a:r>
            <a:r>
              <a:rPr lang="pt-PT" sz="2400" dirty="0">
                <a:latin typeface="Calibri" pitchFamily="34" charset="0"/>
              </a:rPr>
              <a:t> </a:t>
            </a:r>
            <a:r>
              <a:rPr lang="pt-PT" sz="2400" dirty="0">
                <a:latin typeface="Calibri" pitchFamily="34" charset="0"/>
                <a:cs typeface="Times New Roman" panose="02020603050405020304" pitchFamily="18" charset="0"/>
              </a:rPr>
              <a:t>Deve ter como base a Orientação da DGS 006/2020;</a:t>
            </a:r>
          </a:p>
          <a:p>
            <a:r>
              <a:rPr lang="pt-PT" sz="2400" b="1" dirty="0">
                <a:latin typeface="Calibri" pitchFamily="34" charset="0"/>
              </a:rPr>
              <a:t>-</a:t>
            </a:r>
            <a:r>
              <a:rPr lang="pt-PT" sz="2400" dirty="0">
                <a:latin typeface="Calibri" pitchFamily="34" charset="0"/>
                <a:cs typeface="Times New Roman" panose="02020603050405020304" pitchFamily="18" charset="0"/>
              </a:rPr>
              <a:t> Todos os estabelecimentos devem ter um plano de contingência atualizado;</a:t>
            </a:r>
          </a:p>
          <a:p>
            <a:r>
              <a:rPr lang="pt-PT" sz="2400" b="1" dirty="0">
                <a:latin typeface="Calibri" pitchFamily="34" charset="0"/>
              </a:rPr>
              <a:t>-</a:t>
            </a:r>
            <a:r>
              <a:rPr lang="pt-PT" sz="2400" dirty="0">
                <a:latin typeface="Calibri" pitchFamily="34" charset="0"/>
                <a:cs typeface="Times New Roman" panose="02020603050405020304" pitchFamily="18" charset="0"/>
              </a:rPr>
              <a:t> Todos os colaboradores devem estar devidamente informados do plano de contingência adotado pelo estabelecimento;</a:t>
            </a:r>
          </a:p>
          <a:p>
            <a:r>
              <a:rPr lang="pt-PT" sz="2400" b="1" dirty="0">
                <a:latin typeface="Calibri" pitchFamily="34" charset="0"/>
              </a:rPr>
              <a:t>-</a:t>
            </a:r>
            <a:r>
              <a:rPr lang="pt-PT" sz="2400" dirty="0">
                <a:latin typeface="Calibri" pitchFamily="34" charset="0"/>
                <a:cs typeface="Times New Roman" panose="02020603050405020304" pitchFamily="18" charset="0"/>
              </a:rPr>
              <a:t> Todos devem cumprir as recomendações de segurança e as medidas de higiene.</a:t>
            </a:r>
          </a:p>
          <a:p>
            <a:endParaRPr lang="pt-PT" dirty="0"/>
          </a:p>
        </p:txBody>
      </p:sp>
      <p:pic>
        <p:nvPicPr>
          <p:cNvPr id="4" name="Picture 2" descr="Nenhuma descrição de foto disponível.">
            <a:extLst>
              <a:ext uri="{FF2B5EF4-FFF2-40B4-BE49-F238E27FC236}">
                <a16:creationId xmlns:a16="http://schemas.microsoft.com/office/drawing/2014/main" id="{B304E937-3A87-4D27-8D59-E0BA3BDEF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7"/>
          <a:stretch/>
        </p:blipFill>
        <p:spPr bwMode="auto">
          <a:xfrm>
            <a:off x="10813873" y="26634"/>
            <a:ext cx="1324859" cy="12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60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C269D-0710-4A02-B18D-01332DC2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2079525"/>
          </a:xfrm>
        </p:spPr>
        <p:txBody>
          <a:bodyPr>
            <a:normAutofit fontScale="90000"/>
          </a:bodyPr>
          <a:lstStyle/>
          <a:p>
            <a:pPr lvl="0"/>
            <a:br>
              <a:rPr lang="pt-PT" sz="3100" dirty="0"/>
            </a:br>
            <a:br>
              <a:rPr lang="pt-PT" sz="3100" dirty="0"/>
            </a:br>
            <a:br>
              <a:rPr lang="pt-PT" sz="3100" dirty="0"/>
            </a:br>
            <a:br>
              <a:rPr lang="pt-PT" sz="3100" dirty="0"/>
            </a:br>
            <a:br>
              <a:rPr lang="pt-PT" sz="3100" dirty="0"/>
            </a:br>
            <a:br>
              <a:rPr lang="pt-PT" sz="3100" dirty="0"/>
            </a:br>
            <a:r>
              <a:rPr lang="pt-PT" sz="3600" b="1" dirty="0">
                <a:latin typeface="+mn-lt"/>
              </a:rPr>
              <a:t>Orientação nº 023/2020 de 08/05/2020</a:t>
            </a:r>
            <a:br>
              <a:rPr lang="pt-PT" sz="3100" b="1" dirty="0">
                <a:latin typeface="+mn-lt"/>
              </a:rPr>
            </a:br>
            <a:r>
              <a:rPr lang="pt-PT" sz="2700" b="1" dirty="0">
                <a:latin typeface="+mn-lt"/>
              </a:rPr>
              <a:t>Procedimentos em estabelecimentos </a:t>
            </a:r>
            <a:br>
              <a:rPr lang="pt-PT" sz="2700" b="1" dirty="0">
                <a:latin typeface="+mn-lt"/>
              </a:rPr>
            </a:br>
            <a:r>
              <a:rPr lang="pt-PT" sz="2700" b="1" dirty="0">
                <a:latin typeface="+mn-lt"/>
              </a:rPr>
              <a:t>de restauração e bebidas</a:t>
            </a:r>
            <a:br>
              <a:rPr lang="en-US" sz="6000" dirty="0"/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BBCE808-DEAF-4EC5-926B-EDFC0C0F3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sz="2400" b="1" dirty="0">
                <a:latin typeface="Calibri" pitchFamily="34" charset="0"/>
                <a:cs typeface="Times New Roman" panose="02020603050405020304" pitchFamily="18" charset="0"/>
              </a:rPr>
              <a:t>-</a:t>
            </a:r>
            <a:r>
              <a:rPr lang="pt-PT" sz="2400" dirty="0">
                <a:latin typeface="Calibri" pitchFamily="34" charset="0"/>
                <a:cs typeface="Times New Roman" panose="02020603050405020304" pitchFamily="18" charset="0"/>
              </a:rPr>
              <a:t> Regulamenta a abertura dos espaços;</a:t>
            </a:r>
          </a:p>
          <a:p>
            <a:r>
              <a:rPr lang="pt-PT" sz="2400" b="1" dirty="0">
                <a:latin typeface="Calibri" pitchFamily="34" charset="0"/>
                <a:cs typeface="Times New Roman" panose="02020603050405020304" pitchFamily="18" charset="0"/>
              </a:rPr>
              <a:t>-</a:t>
            </a:r>
            <a:r>
              <a:rPr lang="pt-PT" sz="2400" dirty="0">
                <a:latin typeface="Calibri" pitchFamily="34" charset="0"/>
                <a:cs typeface="Times New Roman" panose="02020603050405020304" pitchFamily="18" charset="0"/>
              </a:rPr>
              <a:t> Define regras de distanciamento mínimo de 2 metros, reduzindo a capacidade máxima do estabelecimento;</a:t>
            </a:r>
          </a:p>
          <a:p>
            <a:r>
              <a:rPr lang="pt-PT" sz="2400" b="1" dirty="0">
                <a:latin typeface="Calibri" pitchFamily="34" charset="0"/>
                <a:cs typeface="Times New Roman" panose="02020603050405020304" pitchFamily="18" charset="0"/>
              </a:rPr>
              <a:t>-</a:t>
            </a:r>
            <a:r>
              <a:rPr lang="pt-PT" sz="2400" dirty="0">
                <a:latin typeface="Calibri" pitchFamily="34" charset="0"/>
                <a:cs typeface="Times New Roman" panose="02020603050405020304" pitchFamily="18" charset="0"/>
              </a:rPr>
              <a:t> Privilegia espaços exteriores e serviços take </a:t>
            </a:r>
            <a:r>
              <a:rPr lang="pt-PT" sz="2400" dirty="0" err="1">
                <a:latin typeface="Calibri" pitchFamily="34" charset="0"/>
                <a:cs typeface="Times New Roman" panose="02020603050405020304" pitchFamily="18" charset="0"/>
              </a:rPr>
              <a:t>away</a:t>
            </a:r>
            <a:r>
              <a:rPr lang="pt-PT" sz="2400" dirty="0">
                <a:latin typeface="Calibri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pt-PT" sz="2400" b="1" dirty="0">
                <a:latin typeface="Calibri" pitchFamily="34" charset="0"/>
                <a:cs typeface="Times New Roman" panose="02020603050405020304" pitchFamily="18" charset="0"/>
              </a:rPr>
              <a:t>-</a:t>
            </a:r>
            <a:r>
              <a:rPr lang="pt-PT" sz="2400" dirty="0">
                <a:latin typeface="Calibri" pitchFamily="34" charset="0"/>
                <a:cs typeface="Times New Roman" panose="02020603050405020304" pitchFamily="18" charset="0"/>
              </a:rPr>
              <a:t> Incentiva o agendamento prévio de reservas;</a:t>
            </a:r>
          </a:p>
          <a:p>
            <a:r>
              <a:rPr lang="pt-PT" sz="2400" b="1" dirty="0">
                <a:latin typeface="Calibri" pitchFamily="34" charset="0"/>
                <a:cs typeface="Times New Roman" panose="02020603050405020304" pitchFamily="18" charset="0"/>
              </a:rPr>
              <a:t>-</a:t>
            </a:r>
            <a:r>
              <a:rPr lang="pt-PT" sz="2400" dirty="0">
                <a:latin typeface="Calibri" pitchFamily="34" charset="0"/>
                <a:cs typeface="Times New Roman" panose="02020603050405020304" pitchFamily="18" charset="0"/>
              </a:rPr>
              <a:t> Assegura que a distância mínima, quer em filas, quer na circulação de pessoas para os sanitários, deve pelo menos cumprir os 2 metros;</a:t>
            </a:r>
          </a:p>
          <a:p>
            <a:pPr marL="0" indent="0">
              <a:buNone/>
            </a:pP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CF8DF55-D3A0-49D3-BEFE-ECA9C6353B1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9053" y="0"/>
            <a:ext cx="1322947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2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C269D-0710-4A02-B18D-01332DC2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77725"/>
            <a:ext cx="10058400" cy="2079525"/>
          </a:xfrm>
        </p:spPr>
        <p:txBody>
          <a:bodyPr>
            <a:normAutofit fontScale="90000"/>
          </a:bodyPr>
          <a:lstStyle/>
          <a:p>
            <a:pPr lvl="0"/>
            <a:br>
              <a:rPr lang="pt-PT" sz="3100" dirty="0"/>
            </a:br>
            <a:br>
              <a:rPr lang="pt-PT" sz="3100" dirty="0"/>
            </a:br>
            <a:br>
              <a:rPr lang="pt-PT" sz="3100" dirty="0"/>
            </a:br>
            <a:br>
              <a:rPr lang="pt-PT" sz="3100" dirty="0"/>
            </a:br>
            <a:br>
              <a:rPr lang="pt-PT" sz="3100" dirty="0"/>
            </a:br>
            <a:br>
              <a:rPr lang="pt-PT" sz="3100" dirty="0"/>
            </a:br>
            <a:r>
              <a:rPr lang="pt-PT" sz="3600" b="1" dirty="0">
                <a:latin typeface="+mn-lt"/>
              </a:rPr>
              <a:t>Orientação nº 023/2020 de 08/05/2020</a:t>
            </a:r>
            <a:br>
              <a:rPr lang="pt-PT" sz="3100" b="1" dirty="0">
                <a:latin typeface="+mn-lt"/>
              </a:rPr>
            </a:br>
            <a:r>
              <a:rPr lang="pt-PT" sz="2700" b="1" dirty="0">
                <a:latin typeface="+mn-lt"/>
              </a:rPr>
              <a:t>Procedimentos em estabelecimentos </a:t>
            </a:r>
            <a:br>
              <a:rPr lang="pt-PT" sz="2700" b="1" dirty="0">
                <a:latin typeface="+mn-lt"/>
              </a:rPr>
            </a:br>
            <a:r>
              <a:rPr lang="pt-PT" sz="2700" b="1" dirty="0">
                <a:latin typeface="+mn-lt"/>
              </a:rPr>
              <a:t>de restauração e bebidas</a:t>
            </a:r>
            <a:br>
              <a:rPr lang="en-US" sz="6000" dirty="0"/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BBCE808-DEAF-4EC5-926B-EDFC0C0F3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73" y="1762407"/>
            <a:ext cx="11391254" cy="4773478"/>
          </a:xfrm>
        </p:spPr>
        <p:txBody>
          <a:bodyPr>
            <a:normAutofit/>
          </a:bodyPr>
          <a:lstStyle/>
          <a:p>
            <a:r>
              <a:rPr lang="pt-PT" sz="2000" b="1" dirty="0">
                <a:latin typeface="Calibri" pitchFamily="34" charset="0"/>
                <a:cs typeface="Times New Roman" panose="02020603050405020304" pitchFamily="18" charset="0"/>
              </a:rPr>
              <a:t>- Define regras de higiene:</a:t>
            </a:r>
          </a:p>
          <a:p>
            <a:pPr marL="635508" lvl="1" indent="-342900">
              <a:buFont typeface="+mj-lt"/>
              <a:buAutoNum type="arabicPeriod"/>
            </a:pPr>
            <a:r>
              <a:rPr lang="pt-PT" sz="2000" dirty="0">
                <a:latin typeface="Calibri" pitchFamily="34" charset="0"/>
                <a:cs typeface="Times New Roman" panose="02020603050405020304" pitchFamily="18" charset="0"/>
              </a:rPr>
              <a:t>Disponibilizar dispensadores de solução à base de álcool localizados perto da entrada do estabelecimento e em outros locais convenientes;</a:t>
            </a:r>
          </a:p>
          <a:p>
            <a:pPr marL="635508" lvl="1" indent="-342900">
              <a:buFont typeface="+mj-lt"/>
              <a:buAutoNum type="arabicPeriod"/>
            </a:pPr>
            <a:r>
              <a:rPr lang="pt-PT" sz="2000" dirty="0">
                <a:latin typeface="Calibri" pitchFamily="34" charset="0"/>
                <a:cs typeface="Times New Roman" panose="02020603050405020304" pitchFamily="18" charset="0"/>
              </a:rPr>
              <a:t>Garantir que a lavagem das mãos com água e sabão e a secagem das mesmas é feita com toalhas de papel de uso único;</a:t>
            </a:r>
          </a:p>
          <a:p>
            <a:pPr marL="635508" lvl="1" indent="-342900">
              <a:buFont typeface="+mj-lt"/>
              <a:buAutoNum type="arabicPeriod"/>
            </a:pPr>
            <a:r>
              <a:rPr lang="pt-PT" sz="2000" dirty="0">
                <a:latin typeface="Calibri" pitchFamily="34" charset="0"/>
                <a:cs typeface="Times New Roman" panose="02020603050405020304" pitchFamily="18" charset="0"/>
              </a:rPr>
              <a:t>Define e aconselha o número de vezes que as superfícies tem de ser limpas;</a:t>
            </a:r>
          </a:p>
          <a:p>
            <a:pPr marL="0" indent="0">
              <a:buNone/>
            </a:pPr>
            <a:r>
              <a:rPr lang="pt-PT" sz="2000" dirty="0">
                <a:latin typeface="Calibri" pitchFamily="34" charset="0"/>
                <a:cs typeface="Times New Roman" panose="02020603050405020304" pitchFamily="18" charset="0"/>
              </a:rPr>
              <a:t>- </a:t>
            </a:r>
            <a:r>
              <a:rPr lang="pt-PT" sz="2000" b="1" dirty="0">
                <a:latin typeface="Calibri" pitchFamily="34" charset="0"/>
                <a:cs typeface="Times New Roman" panose="02020603050405020304" pitchFamily="18" charset="0"/>
              </a:rPr>
              <a:t>Desaconselha:</a:t>
            </a:r>
          </a:p>
          <a:p>
            <a:pPr marL="635508" lvl="1" indent="-342900">
              <a:buFont typeface="+mj-lt"/>
              <a:buAutoNum type="arabicPeriod"/>
            </a:pPr>
            <a:r>
              <a:rPr lang="pt-PT" sz="2000" dirty="0">
                <a:latin typeface="Calibri" pitchFamily="34" charset="0"/>
                <a:cs typeface="Times New Roman" panose="02020603050405020304" pitchFamily="18" charset="0"/>
              </a:rPr>
              <a:t>Buffet;</a:t>
            </a:r>
          </a:p>
          <a:p>
            <a:pPr marL="635508" lvl="1" indent="-342900">
              <a:buFont typeface="+mj-lt"/>
              <a:buAutoNum type="arabicPeriod"/>
            </a:pPr>
            <a:r>
              <a:rPr lang="pt-PT" sz="2000" dirty="0">
                <a:latin typeface="Calibri" pitchFamily="34" charset="0"/>
                <a:cs typeface="Times New Roman" panose="02020603050405020304" pitchFamily="18" charset="0"/>
              </a:rPr>
              <a:t>Secadores de mãos com jatos de ar;</a:t>
            </a:r>
          </a:p>
          <a:p>
            <a:pPr marL="635508" lvl="1" indent="-342900">
              <a:buFont typeface="+mj-lt"/>
              <a:buAutoNum type="arabicPeriod"/>
            </a:pPr>
            <a:r>
              <a:rPr lang="pt-PT" sz="2000" dirty="0">
                <a:latin typeface="Calibri" pitchFamily="34" charset="0"/>
                <a:cs typeface="Times New Roman" panose="02020603050405020304" pitchFamily="18" charset="0"/>
              </a:rPr>
              <a:t>Ar condicionado;</a:t>
            </a:r>
          </a:p>
          <a:p>
            <a:pPr marL="635508" lvl="1" indent="-342900">
              <a:buFont typeface="+mj-lt"/>
              <a:buAutoNum type="arabicPeriod"/>
            </a:pPr>
            <a:r>
              <a:rPr lang="pt-PT" sz="2000" dirty="0">
                <a:latin typeface="Calibri" pitchFamily="34" charset="0"/>
                <a:cs typeface="Times New Roman" panose="02020603050405020304" pitchFamily="18" charset="0"/>
              </a:rPr>
              <a:t>Motivos decorativos nas mesas;</a:t>
            </a:r>
          </a:p>
          <a:p>
            <a:pPr marL="635508" lvl="1" indent="-342900">
              <a:buFont typeface="+mj-lt"/>
              <a:buAutoNum type="arabicPeriod"/>
            </a:pPr>
            <a:r>
              <a:rPr lang="pt-PT" sz="2000" dirty="0">
                <a:latin typeface="Calibri" pitchFamily="34" charset="0"/>
                <a:cs typeface="Times New Roman" panose="02020603050405020304" pitchFamily="18" charset="0"/>
              </a:rPr>
              <a:t>Ementas individuais.</a:t>
            </a:r>
          </a:p>
          <a:p>
            <a:pPr marL="635508" lvl="1" indent="-342900">
              <a:buFont typeface="+mj-lt"/>
              <a:buAutoNum type="arabicPeriod"/>
            </a:pP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CF8DF55-D3A0-49D3-BEFE-ECA9C6353B1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9053" y="0"/>
            <a:ext cx="1322947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0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76D28-6F06-44C7-A881-C10BA2F5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Programa ADAPTAR </a:t>
            </a:r>
            <a:br>
              <a:rPr lang="pt-PT" dirty="0"/>
            </a:br>
            <a:r>
              <a:rPr lang="pt-PT" dirty="0"/>
              <a:t>Decreto-Lei nº20-G/2020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102797A-F472-4129-BBAA-3F3498EE5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810" y="1809945"/>
            <a:ext cx="11953190" cy="5048055"/>
          </a:xfrm>
        </p:spPr>
        <p:txBody>
          <a:bodyPr>
            <a:normAutofit fontScale="40000" lnSpcReduction="20000"/>
          </a:bodyPr>
          <a:lstStyle/>
          <a:p>
            <a:r>
              <a:rPr lang="pt-PT" sz="4000" b="1" dirty="0">
                <a:latin typeface="Calibri" panose="020F0502020204030204" pitchFamily="34" charset="0"/>
                <a:cs typeface="Calibri" panose="020F0502020204030204" pitchFamily="34" charset="0"/>
              </a:rPr>
              <a:t>O que é?</a:t>
            </a:r>
          </a:p>
          <a:p>
            <a:r>
              <a:rPr lang="pt-PT" sz="4000" dirty="0">
                <a:latin typeface="Calibri" panose="020F0502020204030204" pitchFamily="34" charset="0"/>
                <a:cs typeface="Calibri" panose="020F0502020204030204" pitchFamily="34" charset="0"/>
              </a:rPr>
              <a:t>Um sistema de incentivos à adaptação da atividade empresarial para micro (&lt;10 pessoas), pequenas e médias empresas (&lt; 250 pessoas) que hoje entra em vigor.</a:t>
            </a:r>
          </a:p>
          <a:p>
            <a:r>
              <a:rPr lang="pt-PT" sz="4000" b="1" dirty="0">
                <a:latin typeface="Calibri" panose="020F0502020204030204" pitchFamily="34" charset="0"/>
                <a:cs typeface="Calibri" panose="020F0502020204030204" pitchFamily="34" charset="0"/>
              </a:rPr>
              <a:t>O que vai mudar?</a:t>
            </a:r>
          </a:p>
          <a:p>
            <a:r>
              <a:rPr lang="pt-PT" sz="4000" dirty="0">
                <a:latin typeface="Calibri" panose="020F0502020204030204" pitchFamily="34" charset="0"/>
                <a:cs typeface="Calibri" panose="020F0502020204030204" pitchFamily="34" charset="0"/>
              </a:rPr>
              <a:t>Será atribuído às microempresas um incentivo de 80% (max. 5.000€) sobre as despesas elegíveis e 50% (max. 40.000€) para PME.</a:t>
            </a:r>
          </a:p>
          <a:p>
            <a:r>
              <a:rPr lang="pt-PT" sz="4000" b="1" dirty="0"/>
              <a:t>O que são as despesas elegíveis?</a:t>
            </a:r>
          </a:p>
          <a:p>
            <a:pPr>
              <a:spcAft>
                <a:spcPts val="0"/>
              </a:spcAft>
            </a:pP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Aquisição de equipamentos de proteção individual necessários, nomeadamente máscaras, luvas, viseiras e outros;</a:t>
            </a:r>
          </a:p>
          <a:p>
            <a:pPr>
              <a:spcAft>
                <a:spcPts val="0"/>
              </a:spcAft>
            </a:pP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Aquisição e instalação de dispositivos de pagamento automático, abrangendo os que utilizem tecnologia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contactless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0"/>
              </a:spcAft>
            </a:pP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Reorganização e adaptação de locais de trabalho e de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lay-out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espaços às orientações e boas práticas do atual contexto;</a:t>
            </a:r>
          </a:p>
          <a:p>
            <a:pPr>
              <a:spcAft>
                <a:spcPts val="0"/>
              </a:spcAft>
            </a:pP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Contratação de serviços de desinfeção das instalações, por um período máximo de 6 meses;</a:t>
            </a:r>
          </a:p>
          <a:p>
            <a:pPr>
              <a:spcAft>
                <a:spcPts val="0"/>
              </a:spcAft>
            </a:pP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Despesas com a intervenção de contabilistas certificados ou revisores oficiais de contas, na validação da despesa dos pedidos de pagamento.</a:t>
            </a:r>
          </a:p>
          <a:p>
            <a:endParaRPr lang="pt-PT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A2D33A6-E392-482D-B833-5ACC4EDD2A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9053" y="0"/>
            <a:ext cx="1322947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2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3226212-FE58-406F-8125-0B2059A9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805" y="410428"/>
            <a:ext cx="10713720" cy="1450757"/>
          </a:xfrm>
        </p:spPr>
        <p:txBody>
          <a:bodyPr>
            <a:normAutofit fontScale="90000"/>
          </a:bodyPr>
          <a:lstStyle/>
          <a:p>
            <a:r>
              <a:rPr lang="pt-PT" b="1" dirty="0">
                <a:latin typeface="+mn-lt"/>
              </a:rPr>
              <a:t>Afinal, porque estamos </a:t>
            </a:r>
            <a:br>
              <a:rPr lang="pt-PT" b="1" dirty="0">
                <a:latin typeface="+mn-lt"/>
              </a:rPr>
            </a:br>
            <a:r>
              <a:rPr lang="pt-PT" b="1" dirty="0">
                <a:latin typeface="+mn-lt"/>
              </a:rPr>
              <a:t>tão preocupados?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46FB55B-D9F2-4348-8E2D-F5B739DE29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9053" y="0"/>
            <a:ext cx="1322947" cy="1225402"/>
          </a:xfrm>
          <a:prstGeom prst="rect">
            <a:avLst/>
          </a:prstGeom>
        </p:spPr>
      </p:pic>
      <p:pic>
        <p:nvPicPr>
          <p:cNvPr id="3" name="Online Media 2" descr="COVID19 - ContÃ¡gio Restaurantes">
            <a:hlinkClick r:id="" action="ppaction://media"/>
            <a:extLst>
              <a:ext uri="{FF2B5EF4-FFF2-40B4-BE49-F238E27FC236}">
                <a16:creationId xmlns:a16="http://schemas.microsoft.com/office/drawing/2014/main" id="{3B0D0AFA-85A3-3F4D-9770-54C93F4276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2928" y="2470404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2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Reabrir_logo 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91224" y="-319596"/>
            <a:ext cx="13558432" cy="717759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50E4A41-E029-4220-AE88-8AB6959F3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38868" y="40947"/>
            <a:ext cx="1443948" cy="133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42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1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2355B8-9932-4B12-98BE-21686D4EB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t-PT" b="1" dirty="0">
                <a:latin typeface="+mn-lt"/>
              </a:rPr>
              <a:t>O que estamos a pensar…</a:t>
            </a:r>
          </a:p>
        </p:txBody>
      </p:sp>
      <p:cxnSp>
        <p:nvCxnSpPr>
          <p:cNvPr id="59" name="Straight Connector 53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5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7C3A33-FB99-4F6C-B9D7-F45C13DCC3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6035" y="31123"/>
            <a:ext cx="1322947" cy="1225402"/>
          </a:xfrm>
          <a:prstGeom prst="rect">
            <a:avLst/>
          </a:prstGeom>
        </p:spPr>
      </p:pic>
      <p:graphicFrame>
        <p:nvGraphicFramePr>
          <p:cNvPr id="6" name="Marcador de Posição de Conteúdo 2">
            <a:extLst>
              <a:ext uri="{FF2B5EF4-FFF2-40B4-BE49-F238E27FC236}">
                <a16:creationId xmlns:a16="http://schemas.microsoft.com/office/drawing/2014/main" id="{CA5B35D1-232E-4A7E-A8B7-B10DCDDD13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300554"/>
              </p:ext>
            </p:extLst>
          </p:nvPr>
        </p:nvGraphicFramePr>
        <p:xfrm>
          <a:off x="0" y="1737360"/>
          <a:ext cx="12138981" cy="4974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71506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Bemb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695</Words>
  <Application>Microsoft Macintosh PowerPoint</Application>
  <PresentationFormat>Widescreen</PresentationFormat>
  <Paragraphs>62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 Nova Light</vt:lpstr>
      <vt:lpstr>Bembo</vt:lpstr>
      <vt:lpstr>Calibri</vt:lpstr>
      <vt:lpstr>Times New Roman</vt:lpstr>
      <vt:lpstr>RetrospectVTI</vt:lpstr>
      <vt:lpstr>COVID-19</vt:lpstr>
      <vt:lpstr>Orientações dadas pela DGS:</vt:lpstr>
      <vt:lpstr>PLANO DE CONTINGÊNCIA</vt:lpstr>
      <vt:lpstr>      Orientação nº 023/2020 de 08/05/2020 Procedimentos em estabelecimentos  de restauração e bebidas </vt:lpstr>
      <vt:lpstr>      Orientação nº 023/2020 de 08/05/2020 Procedimentos em estabelecimentos  de restauração e bebidas </vt:lpstr>
      <vt:lpstr>Programa ADAPTAR  Decreto-Lei nº20-G/2020</vt:lpstr>
      <vt:lpstr>Afinal, porque estamos  tão preocupados?</vt:lpstr>
      <vt:lpstr>PowerPoint Presentation</vt:lpstr>
      <vt:lpstr>O que estamos a pensar…</vt:lpstr>
      <vt:lpstr>Sugestões</vt:lpstr>
      <vt:lpstr>Contactos: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</dc:title>
  <dc:creator>Hotéis Almeida</dc:creator>
  <cp:lastModifiedBy>Pedro Marques</cp:lastModifiedBy>
  <cp:revision>3</cp:revision>
  <dcterms:created xsi:type="dcterms:W3CDTF">2020-05-14T23:06:53Z</dcterms:created>
  <dcterms:modified xsi:type="dcterms:W3CDTF">2020-05-14T23:35:36Z</dcterms:modified>
</cp:coreProperties>
</file>